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5"/>
  </p:notesMasterIdLst>
  <p:handoutMasterIdLst>
    <p:handoutMasterId r:id="rId16"/>
  </p:handoutMasterIdLst>
  <p:sldIdLst>
    <p:sldId id="354" r:id="rId2"/>
    <p:sldId id="323" r:id="rId3"/>
    <p:sldId id="384" r:id="rId4"/>
    <p:sldId id="356" r:id="rId5"/>
    <p:sldId id="365" r:id="rId6"/>
    <p:sldId id="367" r:id="rId7"/>
    <p:sldId id="368" r:id="rId8"/>
    <p:sldId id="378" r:id="rId9"/>
    <p:sldId id="377" r:id="rId10"/>
    <p:sldId id="380" r:id="rId11"/>
    <p:sldId id="383" r:id="rId12"/>
    <p:sldId id="329" r:id="rId13"/>
    <p:sldId id="260"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sz="3000" kern="1200">
        <a:solidFill>
          <a:srgbClr val="000000"/>
        </a:solidFill>
        <a:latin typeface=".VnTime" pitchFamily="34" charset="0"/>
        <a:ea typeface="+mn-ea"/>
        <a:cs typeface="Arial" charset="0"/>
      </a:defRPr>
    </a:lvl1pPr>
    <a:lvl2pPr marL="457200" algn="l" rtl="0" fontAlgn="base">
      <a:spcBef>
        <a:spcPct val="0"/>
      </a:spcBef>
      <a:spcAft>
        <a:spcPct val="0"/>
      </a:spcAft>
      <a:defRPr sz="3000" kern="1200">
        <a:solidFill>
          <a:srgbClr val="000000"/>
        </a:solidFill>
        <a:latin typeface=".VnTime" pitchFamily="34" charset="0"/>
        <a:ea typeface="+mn-ea"/>
        <a:cs typeface="Arial" charset="0"/>
      </a:defRPr>
    </a:lvl2pPr>
    <a:lvl3pPr marL="914400" algn="l" rtl="0" fontAlgn="base">
      <a:spcBef>
        <a:spcPct val="0"/>
      </a:spcBef>
      <a:spcAft>
        <a:spcPct val="0"/>
      </a:spcAft>
      <a:defRPr sz="3000" kern="1200">
        <a:solidFill>
          <a:srgbClr val="000000"/>
        </a:solidFill>
        <a:latin typeface=".VnTime" pitchFamily="34" charset="0"/>
        <a:ea typeface="+mn-ea"/>
        <a:cs typeface="Arial" charset="0"/>
      </a:defRPr>
    </a:lvl3pPr>
    <a:lvl4pPr marL="1371600" algn="l" rtl="0" fontAlgn="base">
      <a:spcBef>
        <a:spcPct val="0"/>
      </a:spcBef>
      <a:spcAft>
        <a:spcPct val="0"/>
      </a:spcAft>
      <a:defRPr sz="3000" kern="1200">
        <a:solidFill>
          <a:srgbClr val="000000"/>
        </a:solidFill>
        <a:latin typeface=".VnTime" pitchFamily="34" charset="0"/>
        <a:ea typeface="+mn-ea"/>
        <a:cs typeface="Arial" charset="0"/>
      </a:defRPr>
    </a:lvl4pPr>
    <a:lvl5pPr marL="1828800" algn="l" rtl="0" fontAlgn="base">
      <a:spcBef>
        <a:spcPct val="0"/>
      </a:spcBef>
      <a:spcAft>
        <a:spcPct val="0"/>
      </a:spcAft>
      <a:defRPr sz="3000" kern="1200">
        <a:solidFill>
          <a:srgbClr val="000000"/>
        </a:solidFill>
        <a:latin typeface=".VnTime" pitchFamily="34" charset="0"/>
        <a:ea typeface="+mn-ea"/>
        <a:cs typeface="Arial" charset="0"/>
      </a:defRPr>
    </a:lvl5pPr>
    <a:lvl6pPr marL="2286000" algn="l" defTabSz="914400" rtl="0" eaLnBrk="1" latinLnBrk="0" hangingPunct="1">
      <a:defRPr sz="3000" kern="1200">
        <a:solidFill>
          <a:srgbClr val="000000"/>
        </a:solidFill>
        <a:latin typeface=".VnTime" pitchFamily="34" charset="0"/>
        <a:ea typeface="+mn-ea"/>
        <a:cs typeface="Arial" charset="0"/>
      </a:defRPr>
    </a:lvl6pPr>
    <a:lvl7pPr marL="2743200" algn="l" defTabSz="914400" rtl="0" eaLnBrk="1" latinLnBrk="0" hangingPunct="1">
      <a:defRPr sz="3000" kern="1200">
        <a:solidFill>
          <a:srgbClr val="000000"/>
        </a:solidFill>
        <a:latin typeface=".VnTime" pitchFamily="34" charset="0"/>
        <a:ea typeface="+mn-ea"/>
        <a:cs typeface="Arial" charset="0"/>
      </a:defRPr>
    </a:lvl7pPr>
    <a:lvl8pPr marL="3200400" algn="l" defTabSz="914400" rtl="0" eaLnBrk="1" latinLnBrk="0" hangingPunct="1">
      <a:defRPr sz="3000" kern="1200">
        <a:solidFill>
          <a:srgbClr val="000000"/>
        </a:solidFill>
        <a:latin typeface=".VnTime" pitchFamily="34" charset="0"/>
        <a:ea typeface="+mn-ea"/>
        <a:cs typeface="Arial" charset="0"/>
      </a:defRPr>
    </a:lvl8pPr>
    <a:lvl9pPr marL="3657600" algn="l" defTabSz="914400" rtl="0" eaLnBrk="1" latinLnBrk="0" hangingPunct="1">
      <a:defRPr sz="3000" kern="1200">
        <a:solidFill>
          <a:srgbClr val="000000"/>
        </a:solidFill>
        <a:latin typeface=".VnTim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00"/>
    <a:srgbClr val="00FFFF"/>
    <a:srgbClr val="0000CC"/>
    <a:srgbClr val="FF33CC"/>
    <a:srgbClr val="FFFF00"/>
    <a:srgbClr val="D60093"/>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0323" autoAdjust="0"/>
  </p:normalViewPr>
  <p:slideViewPr>
    <p:cSldViewPr>
      <p:cViewPr>
        <p:scale>
          <a:sx n="90" d="100"/>
          <a:sy n="90" d="100"/>
        </p:scale>
        <p:origin x="-858"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9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507ABB-309D-4EF4-A204-A5ECFA41B4E8}"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vi-VN"/>
        </a:p>
      </dgm:t>
    </dgm:pt>
    <dgm:pt modelId="{676256F8-0DA1-4C59-8C9B-711A3049C4A3}">
      <dgm:prSet phldrT="[Text]" custT="1"/>
      <dgm:spPr/>
      <dgm:t>
        <a:bodyPr/>
        <a:lstStyle/>
        <a:p>
          <a:r>
            <a:rPr lang="en-US" sz="3200" dirty="0" smtClean="0">
              <a:solidFill>
                <a:srgbClr val="000000"/>
              </a:solidFill>
            </a:rPr>
            <a:t>I. </a:t>
          </a:r>
          <a:r>
            <a:rPr lang="en-US" sz="3200" dirty="0" err="1" smtClean="0">
              <a:solidFill>
                <a:srgbClr val="000000"/>
              </a:solidFill>
            </a:rPr>
            <a:t>Khái</a:t>
          </a:r>
          <a:r>
            <a:rPr lang="en-US" sz="3200" dirty="0" smtClean="0">
              <a:solidFill>
                <a:srgbClr val="000000"/>
              </a:solidFill>
            </a:rPr>
            <a:t> </a:t>
          </a:r>
          <a:r>
            <a:rPr lang="en-US" sz="3200" dirty="0" err="1" smtClean="0">
              <a:solidFill>
                <a:srgbClr val="000000"/>
              </a:solidFill>
            </a:rPr>
            <a:t>niệm</a:t>
          </a:r>
          <a:r>
            <a:rPr lang="en-US" sz="3200" dirty="0" smtClean="0">
              <a:solidFill>
                <a:srgbClr val="000000"/>
              </a:solidFill>
            </a:rPr>
            <a:t> </a:t>
          </a:r>
          <a:r>
            <a:rPr lang="en-US" sz="3200" dirty="0" err="1" smtClean="0">
              <a:solidFill>
                <a:srgbClr val="000000"/>
              </a:solidFill>
            </a:rPr>
            <a:t>về</a:t>
          </a:r>
          <a:r>
            <a:rPr lang="en-US" sz="3200" dirty="0" smtClean="0">
              <a:solidFill>
                <a:srgbClr val="000000"/>
              </a:solidFill>
            </a:rPr>
            <a:t> </a:t>
          </a:r>
          <a:r>
            <a:rPr lang="en-US" sz="3200" dirty="0" err="1" smtClean="0">
              <a:solidFill>
                <a:srgbClr val="000000"/>
              </a:solidFill>
            </a:rPr>
            <a:t>biểu</a:t>
          </a:r>
          <a:r>
            <a:rPr lang="en-US" sz="3200" dirty="0" smtClean="0">
              <a:solidFill>
                <a:srgbClr val="000000"/>
              </a:solidFill>
            </a:rPr>
            <a:t> </a:t>
          </a:r>
          <a:r>
            <a:rPr lang="en-US" sz="3200" dirty="0" err="1" smtClean="0">
              <a:solidFill>
                <a:srgbClr val="000000"/>
              </a:solidFill>
            </a:rPr>
            <a:t>thức</a:t>
          </a:r>
          <a:r>
            <a:rPr lang="en-US" sz="3200" dirty="0" smtClean="0">
              <a:solidFill>
                <a:srgbClr val="000000"/>
              </a:solidFill>
            </a:rPr>
            <a:t> </a:t>
          </a:r>
          <a:r>
            <a:rPr lang="en-US" sz="3200" dirty="0" err="1" smtClean="0">
              <a:solidFill>
                <a:srgbClr val="000000"/>
              </a:solidFill>
            </a:rPr>
            <a:t>đại</a:t>
          </a:r>
          <a:r>
            <a:rPr lang="en-US" sz="3200" dirty="0" smtClean="0">
              <a:solidFill>
                <a:srgbClr val="000000"/>
              </a:solidFill>
            </a:rPr>
            <a:t> </a:t>
          </a:r>
          <a:r>
            <a:rPr lang="en-US" sz="3200" dirty="0" err="1" smtClean="0">
              <a:solidFill>
                <a:srgbClr val="000000"/>
              </a:solidFill>
            </a:rPr>
            <a:t>số</a:t>
          </a:r>
          <a:endParaRPr lang="vi-VN" sz="3200" dirty="0">
            <a:solidFill>
              <a:srgbClr val="000000"/>
            </a:solidFill>
          </a:endParaRPr>
        </a:p>
      </dgm:t>
    </dgm:pt>
    <dgm:pt modelId="{778FE9B2-5D00-458A-B5E0-B9CB50C762AA}" type="parTrans" cxnId="{A88E6777-3F85-47F4-9D14-4167251675EF}">
      <dgm:prSet/>
      <dgm:spPr/>
      <dgm:t>
        <a:bodyPr/>
        <a:lstStyle/>
        <a:p>
          <a:endParaRPr lang="vi-VN"/>
        </a:p>
      </dgm:t>
    </dgm:pt>
    <dgm:pt modelId="{DB0C1DBF-FA4F-4602-AAD6-641324881DD5}" type="sibTrans" cxnId="{A88E6777-3F85-47F4-9D14-4167251675EF}">
      <dgm:prSet/>
      <dgm:spPr/>
      <dgm:t>
        <a:bodyPr/>
        <a:lstStyle/>
        <a:p>
          <a:endParaRPr lang="vi-VN"/>
        </a:p>
      </dgm:t>
    </dgm:pt>
    <dgm:pt modelId="{BBDAD7A2-65C8-46F8-8865-C9EB84695B61}">
      <dgm:prSet phldrT="[Text]" custT="1"/>
      <dgm:spPr/>
      <dgm:t>
        <a:bodyPr/>
        <a:lstStyle/>
        <a:p>
          <a:r>
            <a:rPr lang="en-US" sz="3200" dirty="0" smtClean="0">
              <a:solidFill>
                <a:srgbClr val="000000"/>
              </a:solidFill>
            </a:rPr>
            <a:t>II. </a:t>
          </a:r>
          <a:r>
            <a:rPr lang="en-US" sz="3200" dirty="0" err="1" smtClean="0">
              <a:solidFill>
                <a:srgbClr val="000000"/>
              </a:solidFill>
            </a:rPr>
            <a:t>Giá</a:t>
          </a:r>
          <a:r>
            <a:rPr lang="en-US" sz="3200" dirty="0" smtClean="0">
              <a:solidFill>
                <a:srgbClr val="000000"/>
              </a:solidFill>
            </a:rPr>
            <a:t> </a:t>
          </a:r>
          <a:r>
            <a:rPr lang="en-US" sz="3200" dirty="0" err="1" smtClean="0">
              <a:solidFill>
                <a:srgbClr val="000000"/>
              </a:solidFill>
            </a:rPr>
            <a:t>trị</a:t>
          </a:r>
          <a:r>
            <a:rPr lang="en-US" sz="3200" dirty="0" smtClean="0">
              <a:solidFill>
                <a:srgbClr val="000000"/>
              </a:solidFill>
            </a:rPr>
            <a:t> </a:t>
          </a:r>
          <a:r>
            <a:rPr lang="en-US" sz="3200" dirty="0" err="1" smtClean="0">
              <a:solidFill>
                <a:srgbClr val="000000"/>
              </a:solidFill>
            </a:rPr>
            <a:t>của</a:t>
          </a:r>
          <a:r>
            <a:rPr lang="en-US" sz="3200" dirty="0" smtClean="0">
              <a:solidFill>
                <a:srgbClr val="000000"/>
              </a:solidFill>
            </a:rPr>
            <a:t> </a:t>
          </a:r>
          <a:r>
            <a:rPr lang="en-US" sz="3200" dirty="0" err="1" smtClean="0">
              <a:solidFill>
                <a:srgbClr val="000000"/>
              </a:solidFill>
            </a:rPr>
            <a:t>một</a:t>
          </a:r>
          <a:r>
            <a:rPr lang="en-US" sz="3200" dirty="0" smtClean="0">
              <a:solidFill>
                <a:srgbClr val="000000"/>
              </a:solidFill>
            </a:rPr>
            <a:t> </a:t>
          </a:r>
          <a:r>
            <a:rPr lang="en-US" sz="3200" dirty="0" err="1" smtClean="0">
              <a:solidFill>
                <a:srgbClr val="000000"/>
              </a:solidFill>
            </a:rPr>
            <a:t>biểu</a:t>
          </a:r>
          <a:r>
            <a:rPr lang="en-US" sz="3200" dirty="0" smtClean="0">
              <a:solidFill>
                <a:srgbClr val="000000"/>
              </a:solidFill>
            </a:rPr>
            <a:t> </a:t>
          </a:r>
          <a:r>
            <a:rPr lang="en-US" sz="3200" dirty="0" err="1" smtClean="0">
              <a:solidFill>
                <a:srgbClr val="000000"/>
              </a:solidFill>
            </a:rPr>
            <a:t>thức</a:t>
          </a:r>
          <a:r>
            <a:rPr lang="en-US" sz="3200" dirty="0" smtClean="0">
              <a:solidFill>
                <a:srgbClr val="000000"/>
              </a:solidFill>
            </a:rPr>
            <a:t> </a:t>
          </a:r>
          <a:r>
            <a:rPr lang="en-US" sz="3200" dirty="0" err="1" smtClean="0">
              <a:solidFill>
                <a:srgbClr val="000000"/>
              </a:solidFill>
            </a:rPr>
            <a:t>đại</a:t>
          </a:r>
          <a:r>
            <a:rPr lang="en-US" sz="3200" dirty="0" smtClean="0">
              <a:solidFill>
                <a:srgbClr val="000000"/>
              </a:solidFill>
            </a:rPr>
            <a:t> </a:t>
          </a:r>
          <a:r>
            <a:rPr lang="en-US" sz="3200" dirty="0" err="1" smtClean="0">
              <a:solidFill>
                <a:srgbClr val="000000"/>
              </a:solidFill>
            </a:rPr>
            <a:t>số</a:t>
          </a:r>
          <a:r>
            <a:rPr lang="en-US" sz="3200" dirty="0" smtClean="0">
              <a:solidFill>
                <a:srgbClr val="000000"/>
              </a:solidFill>
            </a:rPr>
            <a:t> </a:t>
          </a:r>
          <a:endParaRPr lang="vi-VN" sz="3200" dirty="0">
            <a:solidFill>
              <a:srgbClr val="000000"/>
            </a:solidFill>
          </a:endParaRPr>
        </a:p>
      </dgm:t>
    </dgm:pt>
    <dgm:pt modelId="{E5BB47CB-BC65-4EBD-9CAB-304A4162DD6A}" type="parTrans" cxnId="{59F4D60C-865A-4C8C-865E-67EE7BB12183}">
      <dgm:prSet/>
      <dgm:spPr/>
      <dgm:t>
        <a:bodyPr/>
        <a:lstStyle/>
        <a:p>
          <a:endParaRPr lang="vi-VN"/>
        </a:p>
      </dgm:t>
    </dgm:pt>
    <dgm:pt modelId="{9805700F-269B-4FC8-B436-26A9C6FC71F0}" type="sibTrans" cxnId="{59F4D60C-865A-4C8C-865E-67EE7BB12183}">
      <dgm:prSet/>
      <dgm:spPr/>
      <dgm:t>
        <a:bodyPr/>
        <a:lstStyle/>
        <a:p>
          <a:endParaRPr lang="vi-VN"/>
        </a:p>
      </dgm:t>
    </dgm:pt>
    <dgm:pt modelId="{63D99E4F-16FE-497D-A835-901C179D0EF0}">
      <dgm:prSet phldrT="[Text]" custT="1"/>
      <dgm:spPr/>
      <dgm:t>
        <a:bodyPr/>
        <a:lstStyle/>
        <a:p>
          <a:r>
            <a:rPr lang="en-US" sz="3200" dirty="0" smtClean="0">
              <a:solidFill>
                <a:srgbClr val="000000"/>
              </a:solidFill>
            </a:rPr>
            <a:t>III. </a:t>
          </a:r>
          <a:r>
            <a:rPr lang="en-US" sz="3200" dirty="0" err="1" smtClean="0">
              <a:solidFill>
                <a:srgbClr val="000000"/>
              </a:solidFill>
            </a:rPr>
            <a:t>Luyện</a:t>
          </a:r>
          <a:r>
            <a:rPr lang="en-US" sz="3200" dirty="0" smtClean="0">
              <a:solidFill>
                <a:srgbClr val="000000"/>
              </a:solidFill>
            </a:rPr>
            <a:t> </a:t>
          </a:r>
          <a:r>
            <a:rPr lang="en-US" sz="3200" dirty="0" err="1" smtClean="0">
              <a:solidFill>
                <a:srgbClr val="000000"/>
              </a:solidFill>
            </a:rPr>
            <a:t>tâp</a:t>
          </a:r>
          <a:r>
            <a:rPr lang="en-US" sz="3200" dirty="0" smtClean="0">
              <a:solidFill>
                <a:srgbClr val="000000"/>
              </a:solidFill>
            </a:rPr>
            <a:t> </a:t>
          </a:r>
          <a:endParaRPr lang="vi-VN" sz="3200" dirty="0">
            <a:solidFill>
              <a:srgbClr val="000000"/>
            </a:solidFill>
          </a:endParaRPr>
        </a:p>
      </dgm:t>
    </dgm:pt>
    <dgm:pt modelId="{66ECB655-8BAE-483A-9178-36B65D26D52D}" type="parTrans" cxnId="{71F67DE0-6B9C-4D81-B6F2-66DD87928B96}">
      <dgm:prSet/>
      <dgm:spPr/>
      <dgm:t>
        <a:bodyPr/>
        <a:lstStyle/>
        <a:p>
          <a:endParaRPr lang="vi-VN"/>
        </a:p>
      </dgm:t>
    </dgm:pt>
    <dgm:pt modelId="{AC913A21-7926-4B40-917F-22ACDEB53DFA}" type="sibTrans" cxnId="{71F67DE0-6B9C-4D81-B6F2-66DD87928B96}">
      <dgm:prSet/>
      <dgm:spPr/>
      <dgm:t>
        <a:bodyPr/>
        <a:lstStyle/>
        <a:p>
          <a:endParaRPr lang="vi-VN"/>
        </a:p>
      </dgm:t>
    </dgm:pt>
    <dgm:pt modelId="{A7E73704-EC72-4D84-890B-DCEFE05CFE3F}" type="pres">
      <dgm:prSet presAssocID="{29507ABB-309D-4EF4-A204-A5ECFA41B4E8}" presName="Name0" presStyleCnt="0">
        <dgm:presLayoutVars>
          <dgm:dir/>
          <dgm:animLvl val="lvl"/>
          <dgm:resizeHandles val="exact"/>
        </dgm:presLayoutVars>
      </dgm:prSet>
      <dgm:spPr/>
      <dgm:t>
        <a:bodyPr/>
        <a:lstStyle/>
        <a:p>
          <a:endParaRPr lang="vi-VN"/>
        </a:p>
      </dgm:t>
    </dgm:pt>
    <dgm:pt modelId="{9F4442C9-8FEB-4F30-8B63-BC5CFC167B2D}" type="pres">
      <dgm:prSet presAssocID="{63D99E4F-16FE-497D-A835-901C179D0EF0}" presName="boxAndChildren" presStyleCnt="0"/>
      <dgm:spPr/>
    </dgm:pt>
    <dgm:pt modelId="{26890802-3F18-43B5-81F2-81BC00E428F7}" type="pres">
      <dgm:prSet presAssocID="{63D99E4F-16FE-497D-A835-901C179D0EF0}" presName="parentTextBox" presStyleLbl="node1" presStyleIdx="0" presStyleCnt="3"/>
      <dgm:spPr/>
      <dgm:t>
        <a:bodyPr/>
        <a:lstStyle/>
        <a:p>
          <a:endParaRPr lang="vi-VN"/>
        </a:p>
      </dgm:t>
    </dgm:pt>
    <dgm:pt modelId="{8C757B0C-13BD-4F7B-8A73-B1EAEAB2E8B5}" type="pres">
      <dgm:prSet presAssocID="{9805700F-269B-4FC8-B436-26A9C6FC71F0}" presName="sp" presStyleCnt="0"/>
      <dgm:spPr/>
    </dgm:pt>
    <dgm:pt modelId="{0AAE6F20-0F83-4ADE-A74B-65CD169799B1}" type="pres">
      <dgm:prSet presAssocID="{BBDAD7A2-65C8-46F8-8865-C9EB84695B61}" presName="arrowAndChildren" presStyleCnt="0"/>
      <dgm:spPr/>
    </dgm:pt>
    <dgm:pt modelId="{4690A5BE-B67D-4DDA-B6CB-550CC1B3B003}" type="pres">
      <dgm:prSet presAssocID="{BBDAD7A2-65C8-46F8-8865-C9EB84695B61}" presName="parentTextArrow" presStyleLbl="node1" presStyleIdx="1" presStyleCnt="3"/>
      <dgm:spPr/>
      <dgm:t>
        <a:bodyPr/>
        <a:lstStyle/>
        <a:p>
          <a:endParaRPr lang="vi-VN"/>
        </a:p>
      </dgm:t>
    </dgm:pt>
    <dgm:pt modelId="{751AF659-4368-4E02-8DE3-45E662CD989A}" type="pres">
      <dgm:prSet presAssocID="{DB0C1DBF-FA4F-4602-AAD6-641324881DD5}" presName="sp" presStyleCnt="0"/>
      <dgm:spPr/>
    </dgm:pt>
    <dgm:pt modelId="{EE703EFA-F054-4AD1-9B07-6AC8A0C8097D}" type="pres">
      <dgm:prSet presAssocID="{676256F8-0DA1-4C59-8C9B-711A3049C4A3}" presName="arrowAndChildren" presStyleCnt="0"/>
      <dgm:spPr/>
    </dgm:pt>
    <dgm:pt modelId="{24D3861B-1F76-4D16-AE89-447AC385DDFD}" type="pres">
      <dgm:prSet presAssocID="{676256F8-0DA1-4C59-8C9B-711A3049C4A3}" presName="parentTextArrow" presStyleLbl="node1" presStyleIdx="2" presStyleCnt="3" custLinFactNeighborY="-1691"/>
      <dgm:spPr/>
      <dgm:t>
        <a:bodyPr/>
        <a:lstStyle/>
        <a:p>
          <a:endParaRPr lang="vi-VN"/>
        </a:p>
      </dgm:t>
    </dgm:pt>
  </dgm:ptLst>
  <dgm:cxnLst>
    <dgm:cxn modelId="{71F67DE0-6B9C-4D81-B6F2-66DD87928B96}" srcId="{29507ABB-309D-4EF4-A204-A5ECFA41B4E8}" destId="{63D99E4F-16FE-497D-A835-901C179D0EF0}" srcOrd="2" destOrd="0" parTransId="{66ECB655-8BAE-483A-9178-36B65D26D52D}" sibTransId="{AC913A21-7926-4B40-917F-22ACDEB53DFA}"/>
    <dgm:cxn modelId="{59F4D60C-865A-4C8C-865E-67EE7BB12183}" srcId="{29507ABB-309D-4EF4-A204-A5ECFA41B4E8}" destId="{BBDAD7A2-65C8-46F8-8865-C9EB84695B61}" srcOrd="1" destOrd="0" parTransId="{E5BB47CB-BC65-4EBD-9CAB-304A4162DD6A}" sibTransId="{9805700F-269B-4FC8-B436-26A9C6FC71F0}"/>
    <dgm:cxn modelId="{AE5E273B-5DD7-4C3F-B525-A21940DCCD6B}" type="presOf" srcId="{63D99E4F-16FE-497D-A835-901C179D0EF0}" destId="{26890802-3F18-43B5-81F2-81BC00E428F7}" srcOrd="0" destOrd="0" presId="urn:microsoft.com/office/officeart/2005/8/layout/process4"/>
    <dgm:cxn modelId="{728B7185-1077-408E-85B1-966D62F08E34}" type="presOf" srcId="{BBDAD7A2-65C8-46F8-8865-C9EB84695B61}" destId="{4690A5BE-B67D-4DDA-B6CB-550CC1B3B003}" srcOrd="0" destOrd="0" presId="urn:microsoft.com/office/officeart/2005/8/layout/process4"/>
    <dgm:cxn modelId="{A97B48D7-A99B-454D-9EC3-508529B6F008}" type="presOf" srcId="{676256F8-0DA1-4C59-8C9B-711A3049C4A3}" destId="{24D3861B-1F76-4D16-AE89-447AC385DDFD}" srcOrd="0" destOrd="0" presId="urn:microsoft.com/office/officeart/2005/8/layout/process4"/>
    <dgm:cxn modelId="{A88E6777-3F85-47F4-9D14-4167251675EF}" srcId="{29507ABB-309D-4EF4-A204-A5ECFA41B4E8}" destId="{676256F8-0DA1-4C59-8C9B-711A3049C4A3}" srcOrd="0" destOrd="0" parTransId="{778FE9B2-5D00-458A-B5E0-B9CB50C762AA}" sibTransId="{DB0C1DBF-FA4F-4602-AAD6-641324881DD5}"/>
    <dgm:cxn modelId="{46D056ED-23DA-4FEE-AD23-4CDF898C1153}" type="presOf" srcId="{29507ABB-309D-4EF4-A204-A5ECFA41B4E8}" destId="{A7E73704-EC72-4D84-890B-DCEFE05CFE3F}" srcOrd="0" destOrd="0" presId="urn:microsoft.com/office/officeart/2005/8/layout/process4"/>
    <dgm:cxn modelId="{66E166F8-1A61-440D-AC3A-8DA71CD567ED}" type="presParOf" srcId="{A7E73704-EC72-4D84-890B-DCEFE05CFE3F}" destId="{9F4442C9-8FEB-4F30-8B63-BC5CFC167B2D}" srcOrd="0" destOrd="0" presId="urn:microsoft.com/office/officeart/2005/8/layout/process4"/>
    <dgm:cxn modelId="{6AB42141-A1C0-406D-80E5-833E0DC5C37B}" type="presParOf" srcId="{9F4442C9-8FEB-4F30-8B63-BC5CFC167B2D}" destId="{26890802-3F18-43B5-81F2-81BC00E428F7}" srcOrd="0" destOrd="0" presId="urn:microsoft.com/office/officeart/2005/8/layout/process4"/>
    <dgm:cxn modelId="{210AF845-4235-4A22-BBD2-3A048C95FA94}" type="presParOf" srcId="{A7E73704-EC72-4D84-890B-DCEFE05CFE3F}" destId="{8C757B0C-13BD-4F7B-8A73-B1EAEAB2E8B5}" srcOrd="1" destOrd="0" presId="urn:microsoft.com/office/officeart/2005/8/layout/process4"/>
    <dgm:cxn modelId="{50C1CC97-518B-4C65-A083-048DF078952A}" type="presParOf" srcId="{A7E73704-EC72-4D84-890B-DCEFE05CFE3F}" destId="{0AAE6F20-0F83-4ADE-A74B-65CD169799B1}" srcOrd="2" destOrd="0" presId="urn:microsoft.com/office/officeart/2005/8/layout/process4"/>
    <dgm:cxn modelId="{688DE665-56C3-49BE-B899-8BC72D62882B}" type="presParOf" srcId="{0AAE6F20-0F83-4ADE-A74B-65CD169799B1}" destId="{4690A5BE-B67D-4DDA-B6CB-550CC1B3B003}" srcOrd="0" destOrd="0" presId="urn:microsoft.com/office/officeart/2005/8/layout/process4"/>
    <dgm:cxn modelId="{EB33385B-EA77-48F3-8B6D-0586E93808A4}" type="presParOf" srcId="{A7E73704-EC72-4D84-890B-DCEFE05CFE3F}" destId="{751AF659-4368-4E02-8DE3-45E662CD989A}" srcOrd="3" destOrd="0" presId="urn:microsoft.com/office/officeart/2005/8/layout/process4"/>
    <dgm:cxn modelId="{F20C6F2A-A120-446D-96F3-D6C4DBC9DF27}" type="presParOf" srcId="{A7E73704-EC72-4D84-890B-DCEFE05CFE3F}" destId="{EE703EFA-F054-4AD1-9B07-6AC8A0C8097D}" srcOrd="4" destOrd="0" presId="urn:microsoft.com/office/officeart/2005/8/layout/process4"/>
    <dgm:cxn modelId="{0B1777C3-5B0A-4E3A-BB7B-F914BFC0A325}" type="presParOf" srcId="{EE703EFA-F054-4AD1-9B07-6AC8A0C8097D}" destId="{24D3861B-1F76-4D16-AE89-447AC385DDF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90802-3F18-43B5-81F2-81BC00E428F7}">
      <dsp:nvSpPr>
        <dsp:cNvPr id="0" name=""/>
        <dsp:cNvSpPr/>
      </dsp:nvSpPr>
      <dsp:spPr>
        <a:xfrm>
          <a:off x="0" y="3059187"/>
          <a:ext cx="6096000" cy="10040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solidFill>
                <a:srgbClr val="000000"/>
              </a:solidFill>
            </a:rPr>
            <a:t>III. </a:t>
          </a:r>
          <a:r>
            <a:rPr lang="en-US" sz="3200" kern="1200" dirty="0" err="1" smtClean="0">
              <a:solidFill>
                <a:srgbClr val="000000"/>
              </a:solidFill>
            </a:rPr>
            <a:t>Luyện</a:t>
          </a:r>
          <a:r>
            <a:rPr lang="en-US" sz="3200" kern="1200" dirty="0" smtClean="0">
              <a:solidFill>
                <a:srgbClr val="000000"/>
              </a:solidFill>
            </a:rPr>
            <a:t> </a:t>
          </a:r>
          <a:r>
            <a:rPr lang="en-US" sz="3200" kern="1200" dirty="0" err="1" smtClean="0">
              <a:solidFill>
                <a:srgbClr val="000000"/>
              </a:solidFill>
            </a:rPr>
            <a:t>tâp</a:t>
          </a:r>
          <a:r>
            <a:rPr lang="en-US" sz="3200" kern="1200" dirty="0" smtClean="0">
              <a:solidFill>
                <a:srgbClr val="000000"/>
              </a:solidFill>
            </a:rPr>
            <a:t> </a:t>
          </a:r>
          <a:endParaRPr lang="vi-VN" sz="3200" kern="1200" dirty="0">
            <a:solidFill>
              <a:srgbClr val="000000"/>
            </a:solidFill>
          </a:endParaRPr>
        </a:p>
      </dsp:txBody>
      <dsp:txXfrm>
        <a:off x="0" y="3059187"/>
        <a:ext cx="6096000" cy="1004093"/>
      </dsp:txXfrm>
    </dsp:sp>
    <dsp:sp modelId="{4690A5BE-B67D-4DDA-B6CB-550CC1B3B003}">
      <dsp:nvSpPr>
        <dsp:cNvPr id="0" name=""/>
        <dsp:cNvSpPr/>
      </dsp:nvSpPr>
      <dsp:spPr>
        <a:xfrm rot="10800000">
          <a:off x="0" y="1529953"/>
          <a:ext cx="6096000" cy="154429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solidFill>
                <a:srgbClr val="000000"/>
              </a:solidFill>
            </a:rPr>
            <a:t>II. </a:t>
          </a:r>
          <a:r>
            <a:rPr lang="en-US" sz="3200" kern="1200" dirty="0" err="1" smtClean="0">
              <a:solidFill>
                <a:srgbClr val="000000"/>
              </a:solidFill>
            </a:rPr>
            <a:t>Giá</a:t>
          </a:r>
          <a:r>
            <a:rPr lang="en-US" sz="3200" kern="1200" dirty="0" smtClean="0">
              <a:solidFill>
                <a:srgbClr val="000000"/>
              </a:solidFill>
            </a:rPr>
            <a:t> </a:t>
          </a:r>
          <a:r>
            <a:rPr lang="en-US" sz="3200" kern="1200" dirty="0" err="1" smtClean="0">
              <a:solidFill>
                <a:srgbClr val="000000"/>
              </a:solidFill>
            </a:rPr>
            <a:t>trị</a:t>
          </a:r>
          <a:r>
            <a:rPr lang="en-US" sz="3200" kern="1200" dirty="0" smtClean="0">
              <a:solidFill>
                <a:srgbClr val="000000"/>
              </a:solidFill>
            </a:rPr>
            <a:t> </a:t>
          </a:r>
          <a:r>
            <a:rPr lang="en-US" sz="3200" kern="1200" dirty="0" err="1" smtClean="0">
              <a:solidFill>
                <a:srgbClr val="000000"/>
              </a:solidFill>
            </a:rPr>
            <a:t>của</a:t>
          </a:r>
          <a:r>
            <a:rPr lang="en-US" sz="3200" kern="1200" dirty="0" smtClean="0">
              <a:solidFill>
                <a:srgbClr val="000000"/>
              </a:solidFill>
            </a:rPr>
            <a:t> </a:t>
          </a:r>
          <a:r>
            <a:rPr lang="en-US" sz="3200" kern="1200" dirty="0" err="1" smtClean="0">
              <a:solidFill>
                <a:srgbClr val="000000"/>
              </a:solidFill>
            </a:rPr>
            <a:t>một</a:t>
          </a:r>
          <a:r>
            <a:rPr lang="en-US" sz="3200" kern="1200" dirty="0" smtClean="0">
              <a:solidFill>
                <a:srgbClr val="000000"/>
              </a:solidFill>
            </a:rPr>
            <a:t> </a:t>
          </a:r>
          <a:r>
            <a:rPr lang="en-US" sz="3200" kern="1200" dirty="0" err="1" smtClean="0">
              <a:solidFill>
                <a:srgbClr val="000000"/>
              </a:solidFill>
            </a:rPr>
            <a:t>biểu</a:t>
          </a:r>
          <a:r>
            <a:rPr lang="en-US" sz="3200" kern="1200" dirty="0" smtClean="0">
              <a:solidFill>
                <a:srgbClr val="000000"/>
              </a:solidFill>
            </a:rPr>
            <a:t> </a:t>
          </a:r>
          <a:r>
            <a:rPr lang="en-US" sz="3200" kern="1200" dirty="0" err="1" smtClean="0">
              <a:solidFill>
                <a:srgbClr val="000000"/>
              </a:solidFill>
            </a:rPr>
            <a:t>thức</a:t>
          </a:r>
          <a:r>
            <a:rPr lang="en-US" sz="3200" kern="1200" dirty="0" smtClean="0">
              <a:solidFill>
                <a:srgbClr val="000000"/>
              </a:solidFill>
            </a:rPr>
            <a:t> </a:t>
          </a:r>
          <a:r>
            <a:rPr lang="en-US" sz="3200" kern="1200" dirty="0" err="1" smtClean="0">
              <a:solidFill>
                <a:srgbClr val="000000"/>
              </a:solidFill>
            </a:rPr>
            <a:t>đại</a:t>
          </a:r>
          <a:r>
            <a:rPr lang="en-US" sz="3200" kern="1200" dirty="0" smtClean="0">
              <a:solidFill>
                <a:srgbClr val="000000"/>
              </a:solidFill>
            </a:rPr>
            <a:t> </a:t>
          </a:r>
          <a:r>
            <a:rPr lang="en-US" sz="3200" kern="1200" dirty="0" err="1" smtClean="0">
              <a:solidFill>
                <a:srgbClr val="000000"/>
              </a:solidFill>
            </a:rPr>
            <a:t>số</a:t>
          </a:r>
          <a:r>
            <a:rPr lang="en-US" sz="3200" kern="1200" dirty="0" smtClean="0">
              <a:solidFill>
                <a:srgbClr val="000000"/>
              </a:solidFill>
            </a:rPr>
            <a:t> </a:t>
          </a:r>
          <a:endParaRPr lang="vi-VN" sz="3200" kern="1200" dirty="0">
            <a:solidFill>
              <a:srgbClr val="000000"/>
            </a:solidFill>
          </a:endParaRPr>
        </a:p>
      </dsp:txBody>
      <dsp:txXfrm rot="10800000">
        <a:off x="0" y="1529953"/>
        <a:ext cx="6096000" cy="1003437"/>
      </dsp:txXfrm>
    </dsp:sp>
    <dsp:sp modelId="{24D3861B-1F76-4D16-AE89-447AC385DDFD}">
      <dsp:nvSpPr>
        <dsp:cNvPr id="0" name=""/>
        <dsp:cNvSpPr/>
      </dsp:nvSpPr>
      <dsp:spPr>
        <a:xfrm rot="10800000">
          <a:off x="0" y="0"/>
          <a:ext cx="6096000" cy="154429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en-US" sz="3200" kern="1200" dirty="0" smtClean="0">
              <a:solidFill>
                <a:srgbClr val="000000"/>
              </a:solidFill>
            </a:rPr>
            <a:t>I. </a:t>
          </a:r>
          <a:r>
            <a:rPr lang="en-US" sz="3200" kern="1200" dirty="0" err="1" smtClean="0">
              <a:solidFill>
                <a:srgbClr val="000000"/>
              </a:solidFill>
            </a:rPr>
            <a:t>Khái</a:t>
          </a:r>
          <a:r>
            <a:rPr lang="en-US" sz="3200" kern="1200" dirty="0" smtClean="0">
              <a:solidFill>
                <a:srgbClr val="000000"/>
              </a:solidFill>
            </a:rPr>
            <a:t> </a:t>
          </a:r>
          <a:r>
            <a:rPr lang="en-US" sz="3200" kern="1200" dirty="0" err="1" smtClean="0">
              <a:solidFill>
                <a:srgbClr val="000000"/>
              </a:solidFill>
            </a:rPr>
            <a:t>niệm</a:t>
          </a:r>
          <a:r>
            <a:rPr lang="en-US" sz="3200" kern="1200" dirty="0" smtClean="0">
              <a:solidFill>
                <a:srgbClr val="000000"/>
              </a:solidFill>
            </a:rPr>
            <a:t> </a:t>
          </a:r>
          <a:r>
            <a:rPr lang="en-US" sz="3200" kern="1200" dirty="0" err="1" smtClean="0">
              <a:solidFill>
                <a:srgbClr val="000000"/>
              </a:solidFill>
            </a:rPr>
            <a:t>về</a:t>
          </a:r>
          <a:r>
            <a:rPr lang="en-US" sz="3200" kern="1200" dirty="0" smtClean="0">
              <a:solidFill>
                <a:srgbClr val="000000"/>
              </a:solidFill>
            </a:rPr>
            <a:t> </a:t>
          </a:r>
          <a:r>
            <a:rPr lang="en-US" sz="3200" kern="1200" dirty="0" err="1" smtClean="0">
              <a:solidFill>
                <a:srgbClr val="000000"/>
              </a:solidFill>
            </a:rPr>
            <a:t>biểu</a:t>
          </a:r>
          <a:r>
            <a:rPr lang="en-US" sz="3200" kern="1200" dirty="0" smtClean="0">
              <a:solidFill>
                <a:srgbClr val="000000"/>
              </a:solidFill>
            </a:rPr>
            <a:t> </a:t>
          </a:r>
          <a:r>
            <a:rPr lang="en-US" sz="3200" kern="1200" dirty="0" err="1" smtClean="0">
              <a:solidFill>
                <a:srgbClr val="000000"/>
              </a:solidFill>
            </a:rPr>
            <a:t>thức</a:t>
          </a:r>
          <a:r>
            <a:rPr lang="en-US" sz="3200" kern="1200" dirty="0" smtClean="0">
              <a:solidFill>
                <a:srgbClr val="000000"/>
              </a:solidFill>
            </a:rPr>
            <a:t> </a:t>
          </a:r>
          <a:r>
            <a:rPr lang="en-US" sz="3200" kern="1200" dirty="0" err="1" smtClean="0">
              <a:solidFill>
                <a:srgbClr val="000000"/>
              </a:solidFill>
            </a:rPr>
            <a:t>đại</a:t>
          </a:r>
          <a:r>
            <a:rPr lang="en-US" sz="3200" kern="1200" dirty="0" smtClean="0">
              <a:solidFill>
                <a:srgbClr val="000000"/>
              </a:solidFill>
            </a:rPr>
            <a:t> </a:t>
          </a:r>
          <a:r>
            <a:rPr lang="en-US" sz="3200" kern="1200" dirty="0" err="1" smtClean="0">
              <a:solidFill>
                <a:srgbClr val="000000"/>
              </a:solidFill>
            </a:rPr>
            <a:t>số</a:t>
          </a:r>
          <a:endParaRPr lang="vi-VN" sz="3200" kern="1200" dirty="0">
            <a:solidFill>
              <a:srgbClr val="000000"/>
            </a:solidFill>
          </a:endParaRPr>
        </a:p>
      </dsp:txBody>
      <dsp:txXfrm rot="10800000">
        <a:off x="0" y="0"/>
        <a:ext cx="6096000" cy="10034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ltLang="en-US"/>
          </a:p>
        </p:txBody>
      </p:sp>
      <p:sp>
        <p:nvSpPr>
          <p:cNvPr id="11571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ltLang="en-US"/>
          </a:p>
        </p:txBody>
      </p:sp>
      <p:sp>
        <p:nvSpPr>
          <p:cNvPr id="11571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ltLang="en-US"/>
          </a:p>
        </p:txBody>
      </p:sp>
      <p:sp>
        <p:nvSpPr>
          <p:cNvPr id="11571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7693805-F7B5-47EF-9307-37A17E2EF69B}" type="slidenum">
              <a:rPr lang="en-US" altLang="en-US"/>
              <a:pPr>
                <a:defRPr/>
              </a:pPr>
              <a:t>‹#›</a:t>
            </a:fld>
            <a:endParaRPr lang="en-US" altLang="en-US"/>
          </a:p>
        </p:txBody>
      </p:sp>
    </p:spTree>
    <p:extLst>
      <p:ext uri="{BB962C8B-B14F-4D97-AF65-F5344CB8AC3E}">
        <p14:creationId xmlns:p14="http://schemas.microsoft.com/office/powerpoint/2010/main" val="2419662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ltLang="en-US"/>
          </a:p>
        </p:txBody>
      </p:sp>
      <p:sp>
        <p:nvSpPr>
          <p:cNvPr id="11776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lt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1776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ltLang="en-US"/>
          </a:p>
        </p:txBody>
      </p:sp>
      <p:sp>
        <p:nvSpPr>
          <p:cNvPr id="11776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09269C1F-F10E-4FE3-BE02-D5C7B6C7054D}" type="slidenum">
              <a:rPr lang="en-US" altLang="en-US"/>
              <a:pPr>
                <a:defRPr/>
              </a:pPr>
              <a:t>‹#›</a:t>
            </a:fld>
            <a:endParaRPr lang="en-US" altLang="en-US"/>
          </a:p>
        </p:txBody>
      </p:sp>
    </p:spTree>
    <p:extLst>
      <p:ext uri="{BB962C8B-B14F-4D97-AF65-F5344CB8AC3E}">
        <p14:creationId xmlns:p14="http://schemas.microsoft.com/office/powerpoint/2010/main" val="3900667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vi-VN" smtClean="0"/>
          </a:p>
        </p:txBody>
      </p:sp>
      <p:sp>
        <p:nvSpPr>
          <p:cNvPr id="174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fld id="{F782CA47-82EA-41EE-AD01-0C4FE5B3B8B1}" type="slidenum">
              <a:rPr lang="en-US" altLang="en-US" sz="1200" smtClean="0">
                <a:solidFill>
                  <a:schemeClr val="tx1"/>
                </a:solidFill>
                <a:latin typeface="Arial" charset="0"/>
              </a:rPr>
              <a:pPr eaLnBrk="1" hangingPunct="1"/>
              <a:t>12</a:t>
            </a:fld>
            <a:endParaRPr lang="en-US" altLang="en-US" sz="1200"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a:defRPr/>
              </a:pPr>
              <a:endParaRPr lang="en-US"/>
            </a:p>
          </p:txBody>
        </p:sp>
        <p:sp>
          <p:nvSpPr>
            <p:cNvPr id="6" name="Freeform 4"/>
            <p:cNvSpPr>
              <a:spLocks/>
            </p:cNvSpPr>
            <p:nvPr/>
          </p:nvSpPr>
          <p:spPr bwMode="hidden">
            <a:xfrm>
              <a:off x="0" y="2496"/>
              <a:ext cx="2112" cy="1604"/>
            </a:xfrm>
            <a:custGeom>
              <a:avLst/>
              <a:gdLst>
                <a:gd name="T0" fmla="*/ 562 w 2123"/>
                <a:gd name="T1" fmla="*/ 746 h 1696"/>
                <a:gd name="T2" fmla="*/ 526 w 2123"/>
                <a:gd name="T3" fmla="*/ 489 h 1696"/>
                <a:gd name="T4" fmla="*/ 652 w 2123"/>
                <a:gd name="T5" fmla="*/ 284 h 1696"/>
                <a:gd name="T6" fmla="*/ 897 w 2123"/>
                <a:gd name="T7" fmla="*/ 421 h 1696"/>
                <a:gd name="T8" fmla="*/ 1178 w 2123"/>
                <a:gd name="T9" fmla="*/ 621 h 1696"/>
                <a:gd name="T10" fmla="*/ 1436 w 2123"/>
                <a:gd name="T11" fmla="*/ 793 h 1696"/>
                <a:gd name="T12" fmla="*/ 1746 w 2123"/>
                <a:gd name="T13" fmla="*/ 973 h 1696"/>
                <a:gd name="T14" fmla="*/ 1824 w 2123"/>
                <a:gd name="T15" fmla="*/ 1011 h 1696"/>
                <a:gd name="T16" fmla="*/ 1781 w 2123"/>
                <a:gd name="T17" fmla="*/ 969 h 1696"/>
                <a:gd name="T18" fmla="*/ 1369 w 2123"/>
                <a:gd name="T19" fmla="*/ 717 h 1696"/>
                <a:gd name="T20" fmla="*/ 1053 w 2123"/>
                <a:gd name="T21" fmla="*/ 489 h 1696"/>
                <a:gd name="T22" fmla="*/ 699 w 2123"/>
                <a:gd name="T23" fmla="*/ 235 h 1696"/>
                <a:gd name="T24" fmla="*/ 969 w 2123"/>
                <a:gd name="T25" fmla="*/ 222 h 1696"/>
                <a:gd name="T26" fmla="*/ 1245 w 2123"/>
                <a:gd name="T27" fmla="*/ 227 h 1696"/>
                <a:gd name="T28" fmla="*/ 1566 w 2123"/>
                <a:gd name="T29" fmla="*/ 192 h 1696"/>
                <a:gd name="T30" fmla="*/ 2057 w 2123"/>
                <a:gd name="T31" fmla="*/ 140 h 1696"/>
                <a:gd name="T32" fmla="*/ 2010 w 2123"/>
                <a:gd name="T33" fmla="*/ 124 h 1696"/>
                <a:gd name="T34" fmla="*/ 1495 w 2123"/>
                <a:gd name="T35" fmla="*/ 184 h 1696"/>
                <a:gd name="T36" fmla="*/ 1172 w 2123"/>
                <a:gd name="T37" fmla="*/ 197 h 1696"/>
                <a:gd name="T38" fmla="*/ 735 w 2123"/>
                <a:gd name="T39" fmla="*/ 184 h 1696"/>
                <a:gd name="T40" fmla="*/ 795 w 2123"/>
                <a:gd name="T41" fmla="*/ 163 h 1696"/>
                <a:gd name="T42" fmla="*/ 1106 w 2123"/>
                <a:gd name="T43" fmla="*/ 0 h 1696"/>
                <a:gd name="T44" fmla="*/ 1053 w 2123"/>
                <a:gd name="T45" fmla="*/ 22 h 1696"/>
                <a:gd name="T46" fmla="*/ 980 w 2123"/>
                <a:gd name="T47" fmla="*/ 60 h 1696"/>
                <a:gd name="T48" fmla="*/ 831 w 2123"/>
                <a:gd name="T49" fmla="*/ 137 h 1696"/>
                <a:gd name="T50" fmla="*/ 652 w 2123"/>
                <a:gd name="T51" fmla="*/ 201 h 1696"/>
                <a:gd name="T52" fmla="*/ 616 w 2123"/>
                <a:gd name="T53" fmla="*/ 257 h 1696"/>
                <a:gd name="T54" fmla="*/ 293 w 2123"/>
                <a:gd name="T55" fmla="*/ 421 h 1696"/>
                <a:gd name="T56" fmla="*/ 0 w 2123"/>
                <a:gd name="T57" fmla="*/ 519 h 1696"/>
                <a:gd name="T58" fmla="*/ 0 w 2123"/>
                <a:gd name="T59" fmla="*/ 523 h 1696"/>
                <a:gd name="T60" fmla="*/ 0 w 2123"/>
                <a:gd name="T61" fmla="*/ 549 h 1696"/>
                <a:gd name="T62" fmla="*/ 288 w 2123"/>
                <a:gd name="T63" fmla="*/ 454 h 1696"/>
                <a:gd name="T64" fmla="*/ 574 w 2123"/>
                <a:gd name="T65" fmla="*/ 308 h 1696"/>
                <a:gd name="T66" fmla="*/ 490 w 2123"/>
                <a:gd name="T67" fmla="*/ 480 h 1696"/>
                <a:gd name="T68" fmla="*/ 508 w 2123"/>
                <a:gd name="T69" fmla="*/ 712 h 1696"/>
                <a:gd name="T70" fmla="*/ 448 w 2123"/>
                <a:gd name="T71" fmla="*/ 835 h 1696"/>
                <a:gd name="T72" fmla="*/ 317 w 2123"/>
                <a:gd name="T73" fmla="*/ 1059 h 1696"/>
                <a:gd name="T74" fmla="*/ 311 w 2123"/>
                <a:gd name="T75" fmla="*/ 1213 h 1696"/>
                <a:gd name="T76" fmla="*/ 317 w 2123"/>
                <a:gd name="T77" fmla="*/ 1213 h 1696"/>
                <a:gd name="T78" fmla="*/ 335 w 2123"/>
                <a:gd name="T79" fmla="*/ 1111 h 1696"/>
                <a:gd name="T80" fmla="*/ 562 w 2123"/>
                <a:gd name="T81" fmla="*/ 746 h 1696"/>
                <a:gd name="T82" fmla="*/ 562 w 2123"/>
                <a:gd name="T83" fmla="*/ 74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8" name="Freeform 6"/>
            <p:cNvSpPr>
              <a:spLocks/>
            </p:cNvSpPr>
            <p:nvPr/>
          </p:nvSpPr>
          <p:spPr bwMode="hidden">
            <a:xfrm>
              <a:off x="0" y="524"/>
              <a:ext cx="973" cy="1195"/>
            </a:xfrm>
            <a:custGeom>
              <a:avLst/>
              <a:gdLst>
                <a:gd name="T0" fmla="*/ 329 w 969"/>
                <a:gd name="T1" fmla="*/ 1204 h 1192"/>
                <a:gd name="T2" fmla="*/ 502 w 969"/>
                <a:gd name="T3" fmla="*/ 1210 h 1192"/>
                <a:gd name="T4" fmla="*/ 592 w 969"/>
                <a:gd name="T5" fmla="*/ 1168 h 1192"/>
                <a:gd name="T6" fmla="*/ 831 w 969"/>
                <a:gd name="T7" fmla="*/ 1103 h 1192"/>
                <a:gd name="T8" fmla="*/ 957 w 969"/>
                <a:gd name="T9" fmla="*/ 1073 h 1192"/>
                <a:gd name="T10" fmla="*/ 777 w 969"/>
                <a:gd name="T11" fmla="*/ 1004 h 1192"/>
                <a:gd name="T12" fmla="*/ 568 w 969"/>
                <a:gd name="T13" fmla="*/ 965 h 1192"/>
                <a:gd name="T14" fmla="*/ 203 w 969"/>
                <a:gd name="T15" fmla="*/ 983 h 1192"/>
                <a:gd name="T16" fmla="*/ 305 w 969"/>
                <a:gd name="T17" fmla="*/ 905 h 1192"/>
                <a:gd name="T18" fmla="*/ 508 w 969"/>
                <a:gd name="T19" fmla="*/ 815 h 1192"/>
                <a:gd name="T20" fmla="*/ 712 w 969"/>
                <a:gd name="T21" fmla="*/ 683 h 1192"/>
                <a:gd name="T22" fmla="*/ 718 w 969"/>
                <a:gd name="T23" fmla="*/ 683 h 1192"/>
                <a:gd name="T24" fmla="*/ 730 w 969"/>
                <a:gd name="T25" fmla="*/ 677 h 1192"/>
                <a:gd name="T26" fmla="*/ 771 w 969"/>
                <a:gd name="T27" fmla="*/ 659 h 1192"/>
                <a:gd name="T28" fmla="*/ 795 w 969"/>
                <a:gd name="T29" fmla="*/ 653 h 1192"/>
                <a:gd name="T30" fmla="*/ 807 w 969"/>
                <a:gd name="T31" fmla="*/ 641 h 1192"/>
                <a:gd name="T32" fmla="*/ 813 w 969"/>
                <a:gd name="T33" fmla="*/ 629 h 1192"/>
                <a:gd name="T34" fmla="*/ 807 w 969"/>
                <a:gd name="T35" fmla="*/ 623 h 1192"/>
                <a:gd name="T36" fmla="*/ 801 w 969"/>
                <a:gd name="T37" fmla="*/ 611 h 1192"/>
                <a:gd name="T38" fmla="*/ 801 w 969"/>
                <a:gd name="T39" fmla="*/ 581 h 1192"/>
                <a:gd name="T40" fmla="*/ 813 w 969"/>
                <a:gd name="T41" fmla="*/ 551 h 1192"/>
                <a:gd name="T42" fmla="*/ 825 w 969"/>
                <a:gd name="T43" fmla="*/ 521 h 1192"/>
                <a:gd name="T44" fmla="*/ 843 w 969"/>
                <a:gd name="T45" fmla="*/ 491 h 1192"/>
                <a:gd name="T46" fmla="*/ 857 w 969"/>
                <a:gd name="T47" fmla="*/ 461 h 1192"/>
                <a:gd name="T48" fmla="*/ 865 w 969"/>
                <a:gd name="T49" fmla="*/ 443 h 1192"/>
                <a:gd name="T50" fmla="*/ 873 w 969"/>
                <a:gd name="T51" fmla="*/ 437 h 1192"/>
                <a:gd name="T52" fmla="*/ 873 w 969"/>
                <a:gd name="T53" fmla="*/ 353 h 1192"/>
                <a:gd name="T54" fmla="*/ 873 w 969"/>
                <a:gd name="T55" fmla="*/ 347 h 1192"/>
                <a:gd name="T56" fmla="*/ 879 w 969"/>
                <a:gd name="T57" fmla="*/ 341 h 1192"/>
                <a:gd name="T58" fmla="*/ 897 w 969"/>
                <a:gd name="T59" fmla="*/ 311 h 1192"/>
                <a:gd name="T60" fmla="*/ 909 w 969"/>
                <a:gd name="T61" fmla="*/ 275 h 1192"/>
                <a:gd name="T62" fmla="*/ 921 w 969"/>
                <a:gd name="T63" fmla="*/ 245 h 1192"/>
                <a:gd name="T64" fmla="*/ 927 w 969"/>
                <a:gd name="T65" fmla="*/ 233 h 1192"/>
                <a:gd name="T66" fmla="*/ 933 w 969"/>
                <a:gd name="T67" fmla="*/ 221 h 1192"/>
                <a:gd name="T68" fmla="*/ 951 w 969"/>
                <a:gd name="T69" fmla="*/ 173 h 1192"/>
                <a:gd name="T70" fmla="*/ 969 w 969"/>
                <a:gd name="T71" fmla="*/ 137 h 1192"/>
                <a:gd name="T72" fmla="*/ 975 w 969"/>
                <a:gd name="T73" fmla="*/ 125 h 1192"/>
                <a:gd name="T74" fmla="*/ 975 w 969"/>
                <a:gd name="T75" fmla="*/ 119 h 1192"/>
                <a:gd name="T76" fmla="*/ 993 w 969"/>
                <a:gd name="T77" fmla="*/ 0 h 1192"/>
                <a:gd name="T78" fmla="*/ 969 w 969"/>
                <a:gd name="T79" fmla="*/ 47 h 1192"/>
                <a:gd name="T80" fmla="*/ 801 w 969"/>
                <a:gd name="T81" fmla="*/ 113 h 1192"/>
                <a:gd name="T82" fmla="*/ 724 w 969"/>
                <a:gd name="T83" fmla="*/ 161 h 1192"/>
                <a:gd name="T84" fmla="*/ 472 w 969"/>
                <a:gd name="T85" fmla="*/ 239 h 1192"/>
                <a:gd name="T86" fmla="*/ 287 w 969"/>
                <a:gd name="T87" fmla="*/ 293 h 1192"/>
                <a:gd name="T88" fmla="*/ 179 w 969"/>
                <a:gd name="T89" fmla="*/ 299 h 1192"/>
                <a:gd name="T90" fmla="*/ 12 w 969"/>
                <a:gd name="T91" fmla="*/ 491 h 1192"/>
                <a:gd name="T92" fmla="*/ 0 w 969"/>
                <a:gd name="T93" fmla="*/ 515 h 1192"/>
                <a:gd name="T94" fmla="*/ 0 w 969"/>
                <a:gd name="T95" fmla="*/ 1204 h 1192"/>
                <a:gd name="T96" fmla="*/ 96 w 969"/>
                <a:gd name="T97" fmla="*/ 1198 h 1192"/>
                <a:gd name="T98" fmla="*/ 329 w 969"/>
                <a:gd name="T99" fmla="*/ 1204 h 1192"/>
                <a:gd name="T100" fmla="*/ 329 w 969"/>
                <a:gd name="T101" fmla="*/ 1204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 name="Freeform 8"/>
            <p:cNvSpPr>
              <a:spLocks/>
            </p:cNvSpPr>
            <p:nvPr/>
          </p:nvSpPr>
          <p:spPr bwMode="hidden">
            <a:xfrm>
              <a:off x="3525" y="1"/>
              <a:ext cx="2185" cy="1508"/>
            </a:xfrm>
            <a:custGeom>
              <a:avLst/>
              <a:gdLst>
                <a:gd name="T0" fmla="*/ 1058 w 2176"/>
                <a:gd name="T1" fmla="*/ 779 h 1505"/>
                <a:gd name="T2" fmla="*/ 1220 w 2176"/>
                <a:gd name="T3" fmla="*/ 1247 h 1505"/>
                <a:gd name="T4" fmla="*/ 980 w 2176"/>
                <a:gd name="T5" fmla="*/ 1205 h 1505"/>
                <a:gd name="T6" fmla="*/ 741 w 2176"/>
                <a:gd name="T7" fmla="*/ 1139 h 1505"/>
                <a:gd name="T8" fmla="*/ 454 w 2176"/>
                <a:gd name="T9" fmla="*/ 1121 h 1505"/>
                <a:gd name="T10" fmla="*/ 0 w 2176"/>
                <a:gd name="T11" fmla="*/ 1091 h 1505"/>
                <a:gd name="T12" fmla="*/ 30 w 2176"/>
                <a:gd name="T13" fmla="*/ 1127 h 1505"/>
                <a:gd name="T14" fmla="*/ 508 w 2176"/>
                <a:gd name="T15" fmla="*/ 1145 h 1505"/>
                <a:gd name="T16" fmla="*/ 795 w 2176"/>
                <a:gd name="T17" fmla="*/ 1199 h 1505"/>
                <a:gd name="T18" fmla="*/ 1160 w 2176"/>
                <a:gd name="T19" fmla="*/ 1319 h 1505"/>
                <a:gd name="T20" fmla="*/ 1095 w 2176"/>
                <a:gd name="T21" fmla="*/ 1337 h 1505"/>
                <a:gd name="T22" fmla="*/ 729 w 2176"/>
                <a:gd name="T23" fmla="*/ 1523 h 1505"/>
                <a:gd name="T24" fmla="*/ 783 w 2176"/>
                <a:gd name="T25" fmla="*/ 1499 h 1505"/>
                <a:gd name="T26" fmla="*/ 885 w 2176"/>
                <a:gd name="T27" fmla="*/ 1457 h 1505"/>
                <a:gd name="T28" fmla="*/ 1046 w 2176"/>
                <a:gd name="T29" fmla="*/ 1373 h 1505"/>
                <a:gd name="T30" fmla="*/ 1244 w 2176"/>
                <a:gd name="T31" fmla="*/ 1313 h 1505"/>
                <a:gd name="T32" fmla="*/ 1297 w 2176"/>
                <a:gd name="T33" fmla="*/ 1235 h 1505"/>
                <a:gd name="T34" fmla="*/ 1674 w 2176"/>
                <a:gd name="T35" fmla="*/ 1055 h 1505"/>
                <a:gd name="T36" fmla="*/ 1979 w 2176"/>
                <a:gd name="T37" fmla="*/ 965 h 1505"/>
                <a:gd name="T38" fmla="*/ 2230 w 2176"/>
                <a:gd name="T39" fmla="*/ 833 h 1505"/>
                <a:gd name="T40" fmla="*/ 2009 w 2176"/>
                <a:gd name="T41" fmla="*/ 923 h 1505"/>
                <a:gd name="T42" fmla="*/ 1698 w 2176"/>
                <a:gd name="T43" fmla="*/ 1001 h 1505"/>
                <a:gd name="T44" fmla="*/ 1375 w 2176"/>
                <a:gd name="T45" fmla="*/ 1163 h 1505"/>
                <a:gd name="T46" fmla="*/ 1537 w 2176"/>
                <a:gd name="T47" fmla="*/ 917 h 1505"/>
                <a:gd name="T48" fmla="*/ 1662 w 2176"/>
                <a:gd name="T49" fmla="*/ 551 h 1505"/>
                <a:gd name="T50" fmla="*/ 1782 w 2176"/>
                <a:gd name="T51" fmla="*/ 378 h 1505"/>
                <a:gd name="T52" fmla="*/ 2027 w 2176"/>
                <a:gd name="T53" fmla="*/ 60 h 1505"/>
                <a:gd name="T54" fmla="*/ 2051 w 2176"/>
                <a:gd name="T55" fmla="*/ 0 h 1505"/>
                <a:gd name="T56" fmla="*/ 2021 w 2176"/>
                <a:gd name="T57" fmla="*/ 0 h 1505"/>
                <a:gd name="T58" fmla="*/ 1638 w 2176"/>
                <a:gd name="T59" fmla="*/ 486 h 1505"/>
                <a:gd name="T60" fmla="*/ 1513 w 2176"/>
                <a:gd name="T61" fmla="*/ 899 h 1505"/>
                <a:gd name="T62" fmla="*/ 1285 w 2176"/>
                <a:gd name="T63" fmla="*/ 1187 h 1505"/>
                <a:gd name="T64" fmla="*/ 1160 w 2176"/>
                <a:gd name="T65" fmla="*/ 917 h 1505"/>
                <a:gd name="T66" fmla="*/ 1034 w 2176"/>
                <a:gd name="T67" fmla="*/ 546 h 1505"/>
                <a:gd name="T68" fmla="*/ 909 w 2176"/>
                <a:gd name="T69" fmla="*/ 222 h 1505"/>
                <a:gd name="T70" fmla="*/ 807 w 2176"/>
                <a:gd name="T71" fmla="*/ 0 h 1505"/>
                <a:gd name="T72" fmla="*/ 771 w 2176"/>
                <a:gd name="T73" fmla="*/ 0 h 1505"/>
                <a:gd name="T74" fmla="*/ 927 w 2176"/>
                <a:gd name="T75" fmla="*/ 360 h 1505"/>
                <a:gd name="T76" fmla="*/ 1058 w 2176"/>
                <a:gd name="T77" fmla="*/ 779 h 1505"/>
                <a:gd name="T78" fmla="*/ 1058 w 2176"/>
                <a:gd name="T79" fmla="*/ 77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1" name="Freeform 9"/>
            <p:cNvSpPr>
              <a:spLocks/>
            </p:cNvSpPr>
            <p:nvPr/>
          </p:nvSpPr>
          <p:spPr bwMode="hidden">
            <a:xfrm>
              <a:off x="0" y="649"/>
              <a:ext cx="816" cy="806"/>
            </a:xfrm>
            <a:custGeom>
              <a:avLst/>
              <a:gdLst>
                <a:gd name="T0" fmla="*/ 167 w 813"/>
                <a:gd name="T1" fmla="*/ 570 h 804"/>
                <a:gd name="T2" fmla="*/ 335 w 813"/>
                <a:gd name="T3" fmla="*/ 444 h 804"/>
                <a:gd name="T4" fmla="*/ 658 w 813"/>
                <a:gd name="T5" fmla="*/ 222 h 804"/>
                <a:gd name="T6" fmla="*/ 831 w 813"/>
                <a:gd name="T7" fmla="*/ 0 h 804"/>
                <a:gd name="T8" fmla="*/ 693 w 813"/>
                <a:gd name="T9" fmla="*/ 150 h 804"/>
                <a:gd name="T10" fmla="*/ 150 w 813"/>
                <a:gd name="T11" fmla="*/ 510 h 804"/>
                <a:gd name="T12" fmla="*/ 0 w 813"/>
                <a:gd name="T13" fmla="*/ 744 h 804"/>
                <a:gd name="T14" fmla="*/ 0 w 813"/>
                <a:gd name="T15" fmla="*/ 816 h 804"/>
                <a:gd name="T16" fmla="*/ 167 w 813"/>
                <a:gd name="T17" fmla="*/ 570 h 804"/>
                <a:gd name="T18" fmla="*/ 167 w 813"/>
                <a:gd name="T19" fmla="*/ 570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2" name="Freeform 10"/>
            <p:cNvSpPr>
              <a:spLocks/>
            </p:cNvSpPr>
            <p:nvPr/>
          </p:nvSpPr>
          <p:spPr bwMode="hidden">
            <a:xfrm>
              <a:off x="0" y="1545"/>
              <a:ext cx="762" cy="107"/>
            </a:xfrm>
            <a:custGeom>
              <a:avLst/>
              <a:gdLst>
                <a:gd name="T0" fmla="*/ 472 w 759"/>
                <a:gd name="T1" fmla="*/ 66 h 107"/>
                <a:gd name="T2" fmla="*/ 777 w 759"/>
                <a:gd name="T3" fmla="*/ 0 h 107"/>
                <a:gd name="T4" fmla="*/ 508 w 759"/>
                <a:gd name="T5" fmla="*/ 36 h 107"/>
                <a:gd name="T6" fmla="*/ 144 w 759"/>
                <a:gd name="T7" fmla="*/ 48 h 107"/>
                <a:gd name="T8" fmla="*/ 0 w 759"/>
                <a:gd name="T9" fmla="*/ 78 h 107"/>
                <a:gd name="T10" fmla="*/ 0 w 759"/>
                <a:gd name="T11" fmla="*/ 107 h 107"/>
                <a:gd name="T12" fmla="*/ 96 w 759"/>
                <a:gd name="T13" fmla="*/ 89 h 107"/>
                <a:gd name="T14" fmla="*/ 472 w 759"/>
                <a:gd name="T15" fmla="*/ 66 h 107"/>
                <a:gd name="T16" fmla="*/ 47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3" name="Freeform 11"/>
            <p:cNvSpPr>
              <a:spLocks/>
            </p:cNvSpPr>
            <p:nvPr/>
          </p:nvSpPr>
          <p:spPr bwMode="hidden">
            <a:xfrm>
              <a:off x="2314" y="3431"/>
              <a:ext cx="3182" cy="745"/>
            </a:xfrm>
            <a:custGeom>
              <a:avLst/>
              <a:gdLst>
                <a:gd name="T0" fmla="*/ 1423 w 3169"/>
                <a:gd name="T1" fmla="*/ 245 h 743"/>
                <a:gd name="T2" fmla="*/ 1776 w 3169"/>
                <a:gd name="T3" fmla="*/ 239 h 743"/>
                <a:gd name="T4" fmla="*/ 2141 w 3169"/>
                <a:gd name="T5" fmla="*/ 257 h 743"/>
                <a:gd name="T6" fmla="*/ 2565 w 3169"/>
                <a:gd name="T7" fmla="*/ 239 h 743"/>
                <a:gd name="T8" fmla="*/ 3247 w 3169"/>
                <a:gd name="T9" fmla="*/ 210 h 743"/>
                <a:gd name="T10" fmla="*/ 3193 w 3169"/>
                <a:gd name="T11" fmla="*/ 192 h 743"/>
                <a:gd name="T12" fmla="*/ 2482 w 3169"/>
                <a:gd name="T13" fmla="*/ 227 h 743"/>
                <a:gd name="T14" fmla="*/ 2051 w 3169"/>
                <a:gd name="T15" fmla="*/ 227 h 743"/>
                <a:gd name="T16" fmla="*/ 1495 w 3169"/>
                <a:gd name="T17" fmla="*/ 192 h 743"/>
                <a:gd name="T18" fmla="*/ 1579 w 3169"/>
                <a:gd name="T19" fmla="*/ 168 h 743"/>
                <a:gd name="T20" fmla="*/ 2088 w 3169"/>
                <a:gd name="T21" fmla="*/ 0 h 743"/>
                <a:gd name="T22" fmla="*/ 2009 w 3169"/>
                <a:gd name="T23" fmla="*/ 24 h 743"/>
                <a:gd name="T24" fmla="*/ 1884 w 3169"/>
                <a:gd name="T25" fmla="*/ 66 h 743"/>
                <a:gd name="T26" fmla="*/ 1644 w 3169"/>
                <a:gd name="T27" fmla="*/ 138 h 743"/>
                <a:gd name="T28" fmla="*/ 1374 w 3169"/>
                <a:gd name="T29" fmla="*/ 204 h 743"/>
                <a:gd name="T30" fmla="*/ 1298 w 3169"/>
                <a:gd name="T31" fmla="*/ 257 h 743"/>
                <a:gd name="T32" fmla="*/ 783 w 3169"/>
                <a:gd name="T33" fmla="*/ 419 h 743"/>
                <a:gd name="T34" fmla="*/ 341 w 3169"/>
                <a:gd name="T35" fmla="*/ 509 h 743"/>
                <a:gd name="T36" fmla="*/ 0 w 3169"/>
                <a:gd name="T37" fmla="*/ 629 h 743"/>
                <a:gd name="T38" fmla="*/ 305 w 3169"/>
                <a:gd name="T39" fmla="*/ 545 h 743"/>
                <a:gd name="T40" fmla="*/ 753 w 3169"/>
                <a:gd name="T41" fmla="*/ 455 h 743"/>
                <a:gd name="T42" fmla="*/ 1208 w 3169"/>
                <a:gd name="T43" fmla="*/ 317 h 743"/>
                <a:gd name="T44" fmla="*/ 1005 w 3169"/>
                <a:gd name="T45" fmla="*/ 497 h 743"/>
                <a:gd name="T46" fmla="*/ 891 w 3169"/>
                <a:gd name="T47" fmla="*/ 755 h 743"/>
                <a:gd name="T48" fmla="*/ 885 w 3169"/>
                <a:gd name="T49" fmla="*/ 755 h 743"/>
                <a:gd name="T50" fmla="*/ 957 w 3169"/>
                <a:gd name="T51" fmla="*/ 755 h 743"/>
                <a:gd name="T52" fmla="*/ 1046 w 3169"/>
                <a:gd name="T53" fmla="*/ 503 h 743"/>
                <a:gd name="T54" fmla="*/ 1327 w 3169"/>
                <a:gd name="T55" fmla="*/ 287 h 743"/>
                <a:gd name="T56" fmla="*/ 1567 w 3169"/>
                <a:gd name="T57" fmla="*/ 455 h 743"/>
                <a:gd name="T58" fmla="*/ 1812 w 3169"/>
                <a:gd name="T59" fmla="*/ 689 h 743"/>
                <a:gd name="T60" fmla="*/ 1902 w 3169"/>
                <a:gd name="T61" fmla="*/ 755 h 743"/>
                <a:gd name="T62" fmla="*/ 1967 w 3169"/>
                <a:gd name="T63" fmla="*/ 755 h 743"/>
                <a:gd name="T64" fmla="*/ 1734 w 3169"/>
                <a:gd name="T65" fmla="*/ 533 h 743"/>
                <a:gd name="T66" fmla="*/ 1423 w 3169"/>
                <a:gd name="T67" fmla="*/ 245 h 743"/>
                <a:gd name="T68" fmla="*/ 1423 w 3169"/>
                <a:gd name="T69" fmla="*/ 245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4" name="Rectangle 12"/>
            <p:cNvSpPr>
              <a:spLocks noChangeArrowheads="1"/>
            </p:cNvSpPr>
            <p:nvPr/>
          </p:nvSpPr>
          <p:spPr bwMode="hidden">
            <a:xfrm>
              <a:off x="192" y="127"/>
              <a:ext cx="1" cy="1"/>
            </a:xfrm>
            <a:prstGeom prst="rect">
              <a:avLst/>
            </a:prstGeom>
            <a:solidFill>
              <a:srgbClr val="9A1E8D"/>
            </a:solidFill>
            <a:ln>
              <a:noFill/>
            </a:ln>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defRPr/>
              </a:pPr>
              <a:endParaRPr lang="en-US" altLang="en-US" smtClean="0"/>
            </a:p>
          </p:txBody>
        </p:sp>
        <p:sp>
          <p:nvSpPr>
            <p:cNvPr id="15" name="Rectangle 13"/>
            <p:cNvSpPr>
              <a:spLocks noChangeArrowheads="1"/>
            </p:cNvSpPr>
            <p:nvPr/>
          </p:nvSpPr>
          <p:spPr bwMode="hidden">
            <a:xfrm>
              <a:off x="204" y="131"/>
              <a:ext cx="1" cy="1"/>
            </a:xfrm>
            <a:prstGeom prst="rect">
              <a:avLst/>
            </a:prstGeom>
            <a:solidFill>
              <a:srgbClr val="9A1E8D"/>
            </a:solidFill>
            <a:ln>
              <a:noFill/>
            </a:ln>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defRPr/>
              </a:pPr>
              <a:endParaRPr lang="en-US" altLang="en-US" smtClean="0"/>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defRPr/>
              </a:pPr>
              <a:endParaRPr lang="en-US"/>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defRPr/>
              </a:pPr>
              <a:endParaRPr lang="en-US"/>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90 w 2153"/>
                <a:gd name="T1" fmla="*/ 863 h 1930"/>
                <a:gd name="T2" fmla="*/ 1985 w 2153"/>
                <a:gd name="T3" fmla="*/ 1031 h 1930"/>
                <a:gd name="T4" fmla="*/ 2105 w 2153"/>
                <a:gd name="T5" fmla="*/ 1180 h 1930"/>
                <a:gd name="T6" fmla="*/ 2171 w 2153"/>
                <a:gd name="T7" fmla="*/ 1264 h 1930"/>
                <a:gd name="T8" fmla="*/ 2207 w 2153"/>
                <a:gd name="T9" fmla="*/ 1312 h 1930"/>
                <a:gd name="T10" fmla="*/ 1937 w 2153"/>
                <a:gd name="T11" fmla="*/ 989 h 1930"/>
                <a:gd name="T12" fmla="*/ 1908 w 2153"/>
                <a:gd name="T13" fmla="*/ 941 h 1930"/>
                <a:gd name="T14" fmla="*/ 1828 w 2153"/>
                <a:gd name="T15" fmla="*/ 1258 h 1930"/>
                <a:gd name="T16" fmla="*/ 1814 w 2153"/>
                <a:gd name="T17" fmla="*/ 1504 h 1930"/>
                <a:gd name="T18" fmla="*/ 1866 w 2153"/>
                <a:gd name="T19" fmla="*/ 1930 h 1930"/>
                <a:gd name="T20" fmla="*/ 1835 w 2153"/>
                <a:gd name="T21" fmla="*/ 1954 h 1930"/>
                <a:gd name="T22" fmla="*/ 1788 w 2153"/>
                <a:gd name="T23" fmla="*/ 1552 h 1930"/>
                <a:gd name="T24" fmla="*/ 1770 w 2153"/>
                <a:gd name="T25" fmla="*/ 1306 h 1930"/>
                <a:gd name="T26" fmla="*/ 1807 w 2153"/>
                <a:gd name="T27" fmla="*/ 1097 h 1930"/>
                <a:gd name="T28" fmla="*/ 1814 w 2153"/>
                <a:gd name="T29" fmla="*/ 887 h 1930"/>
                <a:gd name="T30" fmla="*/ 1298 w 2153"/>
                <a:gd name="T31" fmla="*/ 1019 h 1930"/>
                <a:gd name="T32" fmla="*/ 844 w 2153"/>
                <a:gd name="T33" fmla="*/ 1144 h 1930"/>
                <a:gd name="T34" fmla="*/ 329 w 2153"/>
                <a:gd name="T35" fmla="*/ 1330 h 1930"/>
                <a:gd name="T36" fmla="*/ 18 w 2153"/>
                <a:gd name="T37" fmla="*/ 1438 h 1930"/>
                <a:gd name="T38" fmla="*/ 317 w 2153"/>
                <a:gd name="T39" fmla="*/ 1300 h 1930"/>
                <a:gd name="T40" fmla="*/ 700 w 2153"/>
                <a:gd name="T41" fmla="*/ 1156 h 1930"/>
                <a:gd name="T42" fmla="*/ 1046 w 2153"/>
                <a:gd name="T43" fmla="*/ 1049 h 1930"/>
                <a:gd name="T44" fmla="*/ 1447 w 2153"/>
                <a:gd name="T45" fmla="*/ 941 h 1930"/>
                <a:gd name="T46" fmla="*/ 1734 w 2153"/>
                <a:gd name="T47" fmla="*/ 827 h 1930"/>
                <a:gd name="T48" fmla="*/ 1369 w 2153"/>
                <a:gd name="T49" fmla="*/ 629 h 1930"/>
                <a:gd name="T50" fmla="*/ 885 w 2153"/>
                <a:gd name="T51" fmla="*/ 521 h 1930"/>
                <a:gd name="T52" fmla="*/ 233 w 2153"/>
                <a:gd name="T53" fmla="*/ 161 h 1930"/>
                <a:gd name="T54" fmla="*/ 0 w 2153"/>
                <a:gd name="T55" fmla="*/ 83 h 1930"/>
                <a:gd name="T56" fmla="*/ 335 w 2153"/>
                <a:gd name="T57" fmla="*/ 179 h 1930"/>
                <a:gd name="T58" fmla="*/ 730 w 2153"/>
                <a:gd name="T59" fmla="*/ 389 h 1930"/>
                <a:gd name="T60" fmla="*/ 957 w 2153"/>
                <a:gd name="T61" fmla="*/ 497 h 1930"/>
                <a:gd name="T62" fmla="*/ 1387 w 2153"/>
                <a:gd name="T63" fmla="*/ 599 h 1930"/>
                <a:gd name="T64" fmla="*/ 1692 w 2153"/>
                <a:gd name="T65" fmla="*/ 755 h 1930"/>
                <a:gd name="T66" fmla="*/ 1459 w 2153"/>
                <a:gd name="T67" fmla="*/ 467 h 1930"/>
                <a:gd name="T68" fmla="*/ 1316 w 2153"/>
                <a:gd name="T69" fmla="*/ 191 h 1930"/>
                <a:gd name="T70" fmla="*/ 1184 w 2153"/>
                <a:gd name="T71" fmla="*/ 0 h 1930"/>
                <a:gd name="T72" fmla="*/ 1375 w 2153"/>
                <a:gd name="T73" fmla="*/ 215 h 1930"/>
                <a:gd name="T74" fmla="*/ 1525 w 2153"/>
                <a:gd name="T75" fmla="*/ 491 h 1930"/>
                <a:gd name="T76" fmla="*/ 1788 w 2153"/>
                <a:gd name="T77" fmla="*/ 815 h 1930"/>
                <a:gd name="T78" fmla="*/ 1890 w 2153"/>
                <a:gd name="T79" fmla="*/ 863 h 1930"/>
                <a:gd name="T80" fmla="*/ 1890 w 2153"/>
                <a:gd name="T81" fmla="*/ 86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29717"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smtClean="0"/>
              <a:t>Click to edit Master title style</a:t>
            </a:r>
          </a:p>
        </p:txBody>
      </p:sp>
      <p:sp>
        <p:nvSpPr>
          <p:cNvPr id="2971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ltLang="en-US"/>
          </a:p>
        </p:txBody>
      </p:sp>
      <p:sp>
        <p:nvSpPr>
          <p:cNvPr id="24" name="Rectangle 24"/>
          <p:cNvSpPr>
            <a:spLocks noGrp="1" noChangeArrowheads="1"/>
          </p:cNvSpPr>
          <p:nvPr>
            <p:ph type="ftr" sz="quarter" idx="11"/>
          </p:nvPr>
        </p:nvSpPr>
        <p:spPr/>
        <p:txBody>
          <a:bodyPr/>
          <a:lstStyle>
            <a:lvl1pPr>
              <a:defRPr/>
            </a:lvl1pPr>
          </a:lstStyle>
          <a:p>
            <a:pPr>
              <a:defRPr/>
            </a:pPr>
            <a:endParaRPr lang="en-US" altLang="en-US"/>
          </a:p>
        </p:txBody>
      </p:sp>
      <p:sp>
        <p:nvSpPr>
          <p:cNvPr id="25" name="Rectangle 25"/>
          <p:cNvSpPr>
            <a:spLocks noGrp="1" noChangeArrowheads="1"/>
          </p:cNvSpPr>
          <p:nvPr>
            <p:ph type="sldNum" sz="quarter" idx="12"/>
          </p:nvPr>
        </p:nvSpPr>
        <p:spPr/>
        <p:txBody>
          <a:bodyPr/>
          <a:lstStyle>
            <a:lvl1pPr>
              <a:defRPr/>
            </a:lvl1pPr>
          </a:lstStyle>
          <a:p>
            <a:pPr>
              <a:defRPr/>
            </a:pPr>
            <a:fld id="{64E290CD-6CD1-4E76-A05C-BA1EDD821F8B}" type="slidenum">
              <a:rPr lang="en-US" altLang="en-US"/>
              <a:pPr>
                <a:defRPr/>
              </a:pPr>
              <a:t>‹#›</a:t>
            </a:fld>
            <a:endParaRPr lang="en-US" altLang="en-US"/>
          </a:p>
        </p:txBody>
      </p:sp>
    </p:spTree>
    <p:extLst>
      <p:ext uri="{BB962C8B-B14F-4D97-AF65-F5344CB8AC3E}">
        <p14:creationId xmlns:p14="http://schemas.microsoft.com/office/powerpoint/2010/main" val="200347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5"/>
          <p:cNvSpPr>
            <a:spLocks noGrp="1" noChangeArrowheads="1"/>
          </p:cNvSpPr>
          <p:nvPr>
            <p:ph type="sldNum" sz="quarter" idx="12"/>
          </p:nvPr>
        </p:nvSpPr>
        <p:spPr>
          <a:ln/>
        </p:spPr>
        <p:txBody>
          <a:bodyPr/>
          <a:lstStyle>
            <a:lvl1pPr>
              <a:defRPr/>
            </a:lvl1pPr>
          </a:lstStyle>
          <a:p>
            <a:pPr>
              <a:defRPr/>
            </a:pPr>
            <a:fld id="{F2CEE1A0-C37D-4623-A319-A976FD02BCDD}" type="slidenum">
              <a:rPr lang="en-US" altLang="en-US"/>
              <a:pPr>
                <a:defRPr/>
              </a:pPr>
              <a:t>‹#›</a:t>
            </a:fld>
            <a:endParaRPr lang="en-US" altLang="en-US"/>
          </a:p>
        </p:txBody>
      </p:sp>
    </p:spTree>
    <p:extLst>
      <p:ext uri="{BB962C8B-B14F-4D97-AF65-F5344CB8AC3E}">
        <p14:creationId xmlns:p14="http://schemas.microsoft.com/office/powerpoint/2010/main" val="21691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5"/>
          <p:cNvSpPr>
            <a:spLocks noGrp="1" noChangeArrowheads="1"/>
          </p:cNvSpPr>
          <p:nvPr>
            <p:ph type="sldNum" sz="quarter" idx="12"/>
          </p:nvPr>
        </p:nvSpPr>
        <p:spPr>
          <a:ln/>
        </p:spPr>
        <p:txBody>
          <a:bodyPr/>
          <a:lstStyle>
            <a:lvl1pPr>
              <a:defRPr/>
            </a:lvl1pPr>
          </a:lstStyle>
          <a:p>
            <a:pPr>
              <a:defRPr/>
            </a:pPr>
            <a:fld id="{B1EAE106-82EC-41D4-9C23-E6A9BD5CA889}" type="slidenum">
              <a:rPr lang="en-US" altLang="en-US"/>
              <a:pPr>
                <a:defRPr/>
              </a:pPr>
              <a:t>‹#›</a:t>
            </a:fld>
            <a:endParaRPr lang="en-US" altLang="en-US"/>
          </a:p>
        </p:txBody>
      </p:sp>
    </p:spTree>
    <p:extLst>
      <p:ext uri="{BB962C8B-B14F-4D97-AF65-F5344CB8AC3E}">
        <p14:creationId xmlns:p14="http://schemas.microsoft.com/office/powerpoint/2010/main" val="1927972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25"/>
          <p:cNvSpPr>
            <a:spLocks noGrp="1" noChangeArrowheads="1"/>
          </p:cNvSpPr>
          <p:nvPr>
            <p:ph type="sldNum" sz="quarter" idx="12"/>
          </p:nvPr>
        </p:nvSpPr>
        <p:spPr>
          <a:ln/>
        </p:spPr>
        <p:txBody>
          <a:bodyPr/>
          <a:lstStyle>
            <a:lvl1pPr>
              <a:defRPr/>
            </a:lvl1pPr>
          </a:lstStyle>
          <a:p>
            <a:pPr>
              <a:defRPr/>
            </a:pPr>
            <a:fld id="{DA98B84F-E1AE-4D25-AB86-F44EC3BF51FB}" type="slidenum">
              <a:rPr lang="en-US" altLang="en-US"/>
              <a:pPr>
                <a:defRPr/>
              </a:pPr>
              <a:t>‹#›</a:t>
            </a:fld>
            <a:endParaRPr lang="en-US" altLang="en-US"/>
          </a:p>
        </p:txBody>
      </p:sp>
    </p:spTree>
    <p:extLst>
      <p:ext uri="{BB962C8B-B14F-4D97-AF65-F5344CB8AC3E}">
        <p14:creationId xmlns:p14="http://schemas.microsoft.com/office/powerpoint/2010/main" val="1428286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5"/>
          <p:cNvSpPr>
            <a:spLocks noGrp="1" noChangeArrowheads="1"/>
          </p:cNvSpPr>
          <p:nvPr>
            <p:ph type="sldNum" sz="quarter" idx="12"/>
          </p:nvPr>
        </p:nvSpPr>
        <p:spPr>
          <a:ln/>
        </p:spPr>
        <p:txBody>
          <a:bodyPr/>
          <a:lstStyle>
            <a:lvl1pPr>
              <a:defRPr/>
            </a:lvl1pPr>
          </a:lstStyle>
          <a:p>
            <a:pPr>
              <a:defRPr/>
            </a:pPr>
            <a:fld id="{1E742CB7-B7AD-4B1B-9049-502ECDEF75E0}" type="slidenum">
              <a:rPr lang="en-US" altLang="en-US"/>
              <a:pPr>
                <a:defRPr/>
              </a:pPr>
              <a:t>‹#›</a:t>
            </a:fld>
            <a:endParaRPr lang="en-US" altLang="en-US"/>
          </a:p>
        </p:txBody>
      </p:sp>
    </p:spTree>
    <p:extLst>
      <p:ext uri="{BB962C8B-B14F-4D97-AF65-F5344CB8AC3E}">
        <p14:creationId xmlns:p14="http://schemas.microsoft.com/office/powerpoint/2010/main" val="733793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5"/>
          <p:cNvSpPr>
            <a:spLocks noGrp="1" noChangeArrowheads="1"/>
          </p:cNvSpPr>
          <p:nvPr>
            <p:ph type="sldNum" sz="quarter" idx="12"/>
          </p:nvPr>
        </p:nvSpPr>
        <p:spPr>
          <a:ln/>
        </p:spPr>
        <p:txBody>
          <a:bodyPr/>
          <a:lstStyle>
            <a:lvl1pPr>
              <a:defRPr/>
            </a:lvl1pPr>
          </a:lstStyle>
          <a:p>
            <a:pPr>
              <a:defRPr/>
            </a:pPr>
            <a:fld id="{106312C1-6C2B-4F5E-8BD9-6784A7AC1F1B}" type="slidenum">
              <a:rPr lang="en-US" altLang="en-US"/>
              <a:pPr>
                <a:defRPr/>
              </a:pPr>
              <a:t>‹#›</a:t>
            </a:fld>
            <a:endParaRPr lang="en-US" altLang="en-US"/>
          </a:p>
        </p:txBody>
      </p:sp>
    </p:spTree>
    <p:extLst>
      <p:ext uri="{BB962C8B-B14F-4D97-AF65-F5344CB8AC3E}">
        <p14:creationId xmlns:p14="http://schemas.microsoft.com/office/powerpoint/2010/main" val="292275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5"/>
          <p:cNvSpPr>
            <a:spLocks noGrp="1" noChangeArrowheads="1"/>
          </p:cNvSpPr>
          <p:nvPr>
            <p:ph type="sldNum" sz="quarter" idx="12"/>
          </p:nvPr>
        </p:nvSpPr>
        <p:spPr>
          <a:ln/>
        </p:spPr>
        <p:txBody>
          <a:bodyPr/>
          <a:lstStyle>
            <a:lvl1pPr>
              <a:defRPr/>
            </a:lvl1pPr>
          </a:lstStyle>
          <a:p>
            <a:pPr>
              <a:defRPr/>
            </a:pPr>
            <a:fld id="{4D662DB4-B09A-4877-917C-53F788081039}" type="slidenum">
              <a:rPr lang="en-US" altLang="en-US"/>
              <a:pPr>
                <a:defRPr/>
              </a:pPr>
              <a:t>‹#›</a:t>
            </a:fld>
            <a:endParaRPr lang="en-US" altLang="en-US"/>
          </a:p>
        </p:txBody>
      </p:sp>
    </p:spTree>
    <p:extLst>
      <p:ext uri="{BB962C8B-B14F-4D97-AF65-F5344CB8AC3E}">
        <p14:creationId xmlns:p14="http://schemas.microsoft.com/office/powerpoint/2010/main" val="2888881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5"/>
          <p:cNvSpPr>
            <a:spLocks noGrp="1" noChangeArrowheads="1"/>
          </p:cNvSpPr>
          <p:nvPr>
            <p:ph type="sldNum" sz="quarter" idx="12"/>
          </p:nvPr>
        </p:nvSpPr>
        <p:spPr>
          <a:ln/>
        </p:spPr>
        <p:txBody>
          <a:bodyPr/>
          <a:lstStyle>
            <a:lvl1pPr>
              <a:defRPr/>
            </a:lvl1pPr>
          </a:lstStyle>
          <a:p>
            <a:pPr>
              <a:defRPr/>
            </a:pPr>
            <a:fld id="{7AD51722-67EA-4477-A1AE-ECC86C8C7428}" type="slidenum">
              <a:rPr lang="en-US" altLang="en-US"/>
              <a:pPr>
                <a:defRPr/>
              </a:pPr>
              <a:t>‹#›</a:t>
            </a:fld>
            <a:endParaRPr lang="en-US" altLang="en-US"/>
          </a:p>
        </p:txBody>
      </p:sp>
    </p:spTree>
    <p:extLst>
      <p:ext uri="{BB962C8B-B14F-4D97-AF65-F5344CB8AC3E}">
        <p14:creationId xmlns:p14="http://schemas.microsoft.com/office/powerpoint/2010/main" val="947454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5"/>
          <p:cNvSpPr>
            <a:spLocks noGrp="1" noChangeArrowheads="1"/>
          </p:cNvSpPr>
          <p:nvPr>
            <p:ph type="sldNum" sz="quarter" idx="12"/>
          </p:nvPr>
        </p:nvSpPr>
        <p:spPr>
          <a:ln/>
        </p:spPr>
        <p:txBody>
          <a:bodyPr/>
          <a:lstStyle>
            <a:lvl1pPr>
              <a:defRPr/>
            </a:lvl1pPr>
          </a:lstStyle>
          <a:p>
            <a:pPr>
              <a:defRPr/>
            </a:pPr>
            <a:fld id="{D4A7E4F7-95EA-4EC0-84A0-69A9B2DEFE60}" type="slidenum">
              <a:rPr lang="en-US" altLang="en-US"/>
              <a:pPr>
                <a:defRPr/>
              </a:pPr>
              <a:t>‹#›</a:t>
            </a:fld>
            <a:endParaRPr lang="en-US" altLang="en-US"/>
          </a:p>
        </p:txBody>
      </p:sp>
    </p:spTree>
    <p:extLst>
      <p:ext uri="{BB962C8B-B14F-4D97-AF65-F5344CB8AC3E}">
        <p14:creationId xmlns:p14="http://schemas.microsoft.com/office/powerpoint/2010/main" val="585124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5"/>
          <p:cNvSpPr>
            <a:spLocks noGrp="1" noChangeArrowheads="1"/>
          </p:cNvSpPr>
          <p:nvPr>
            <p:ph type="sldNum" sz="quarter" idx="12"/>
          </p:nvPr>
        </p:nvSpPr>
        <p:spPr>
          <a:ln/>
        </p:spPr>
        <p:txBody>
          <a:bodyPr/>
          <a:lstStyle>
            <a:lvl1pPr>
              <a:defRPr/>
            </a:lvl1pPr>
          </a:lstStyle>
          <a:p>
            <a:pPr>
              <a:defRPr/>
            </a:pPr>
            <a:fld id="{F33793E5-F914-4CCD-9DBD-62ADB49EE206}" type="slidenum">
              <a:rPr lang="en-US" altLang="en-US"/>
              <a:pPr>
                <a:defRPr/>
              </a:pPr>
              <a:t>‹#›</a:t>
            </a:fld>
            <a:endParaRPr lang="en-US" altLang="en-US"/>
          </a:p>
        </p:txBody>
      </p:sp>
    </p:spTree>
    <p:extLst>
      <p:ext uri="{BB962C8B-B14F-4D97-AF65-F5344CB8AC3E}">
        <p14:creationId xmlns:p14="http://schemas.microsoft.com/office/powerpoint/2010/main" val="2362434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5"/>
          <p:cNvSpPr>
            <a:spLocks noGrp="1" noChangeArrowheads="1"/>
          </p:cNvSpPr>
          <p:nvPr>
            <p:ph type="sldNum" sz="quarter" idx="12"/>
          </p:nvPr>
        </p:nvSpPr>
        <p:spPr>
          <a:ln/>
        </p:spPr>
        <p:txBody>
          <a:bodyPr/>
          <a:lstStyle>
            <a:lvl1pPr>
              <a:defRPr/>
            </a:lvl1pPr>
          </a:lstStyle>
          <a:p>
            <a:pPr>
              <a:defRPr/>
            </a:pPr>
            <a:fld id="{197CC74C-B66E-4B56-BF9F-4656A4B1DADA}" type="slidenum">
              <a:rPr lang="en-US" altLang="en-US"/>
              <a:pPr>
                <a:defRPr/>
              </a:pPr>
              <a:t>‹#›</a:t>
            </a:fld>
            <a:endParaRPr lang="en-US" altLang="en-US"/>
          </a:p>
        </p:txBody>
      </p:sp>
    </p:spTree>
    <p:extLst>
      <p:ext uri="{BB962C8B-B14F-4D97-AF65-F5344CB8AC3E}">
        <p14:creationId xmlns:p14="http://schemas.microsoft.com/office/powerpoint/2010/main" val="365555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5"/>
          <p:cNvSpPr>
            <a:spLocks noGrp="1" noChangeArrowheads="1"/>
          </p:cNvSpPr>
          <p:nvPr>
            <p:ph type="sldNum" sz="quarter" idx="12"/>
          </p:nvPr>
        </p:nvSpPr>
        <p:spPr>
          <a:ln/>
        </p:spPr>
        <p:txBody>
          <a:bodyPr/>
          <a:lstStyle>
            <a:lvl1pPr>
              <a:defRPr/>
            </a:lvl1pPr>
          </a:lstStyle>
          <a:p>
            <a:pPr>
              <a:defRPr/>
            </a:pPr>
            <a:fld id="{525C28AC-B65E-4026-9B76-91DA1D454D69}" type="slidenum">
              <a:rPr lang="en-US" altLang="en-US"/>
              <a:pPr>
                <a:defRPr/>
              </a:pPr>
              <a:t>‹#›</a:t>
            </a:fld>
            <a:endParaRPr lang="en-US" altLang="en-US"/>
          </a:p>
        </p:txBody>
      </p:sp>
    </p:spTree>
    <p:extLst>
      <p:ext uri="{BB962C8B-B14F-4D97-AF65-F5344CB8AC3E}">
        <p14:creationId xmlns:p14="http://schemas.microsoft.com/office/powerpoint/2010/main" val="3991118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5"/>
          <p:cNvSpPr>
            <a:spLocks noGrp="1" noChangeArrowheads="1"/>
          </p:cNvSpPr>
          <p:nvPr>
            <p:ph type="sldNum" sz="quarter" idx="12"/>
          </p:nvPr>
        </p:nvSpPr>
        <p:spPr>
          <a:ln/>
        </p:spPr>
        <p:txBody>
          <a:bodyPr/>
          <a:lstStyle>
            <a:lvl1pPr>
              <a:defRPr/>
            </a:lvl1pPr>
          </a:lstStyle>
          <a:p>
            <a:pPr>
              <a:defRPr/>
            </a:pPr>
            <a:fld id="{740E9AB4-D05B-4C21-90EA-30D4EF1FF421}" type="slidenum">
              <a:rPr lang="en-US" altLang="en-US"/>
              <a:pPr>
                <a:defRPr/>
              </a:pPr>
              <a:t>‹#›</a:t>
            </a:fld>
            <a:endParaRPr lang="en-US" altLang="en-US"/>
          </a:p>
        </p:txBody>
      </p:sp>
    </p:spTree>
    <p:extLst>
      <p:ext uri="{BB962C8B-B14F-4D97-AF65-F5344CB8AC3E}">
        <p14:creationId xmlns:p14="http://schemas.microsoft.com/office/powerpoint/2010/main" val="1995899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286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a:defRPr/>
              </a:pPr>
              <a:endParaRPr lang="en-US"/>
            </a:p>
          </p:txBody>
        </p:sp>
        <p:sp>
          <p:nvSpPr>
            <p:cNvPr id="1033" name="Freeform 4"/>
            <p:cNvSpPr>
              <a:spLocks/>
            </p:cNvSpPr>
            <p:nvPr/>
          </p:nvSpPr>
          <p:spPr bwMode="hidden">
            <a:xfrm>
              <a:off x="0" y="2496"/>
              <a:ext cx="2112" cy="1604"/>
            </a:xfrm>
            <a:custGeom>
              <a:avLst/>
              <a:gdLst>
                <a:gd name="T0" fmla="*/ 562 w 2123"/>
                <a:gd name="T1" fmla="*/ 746 h 1696"/>
                <a:gd name="T2" fmla="*/ 526 w 2123"/>
                <a:gd name="T3" fmla="*/ 489 h 1696"/>
                <a:gd name="T4" fmla="*/ 652 w 2123"/>
                <a:gd name="T5" fmla="*/ 284 h 1696"/>
                <a:gd name="T6" fmla="*/ 897 w 2123"/>
                <a:gd name="T7" fmla="*/ 421 h 1696"/>
                <a:gd name="T8" fmla="*/ 1178 w 2123"/>
                <a:gd name="T9" fmla="*/ 621 h 1696"/>
                <a:gd name="T10" fmla="*/ 1436 w 2123"/>
                <a:gd name="T11" fmla="*/ 793 h 1696"/>
                <a:gd name="T12" fmla="*/ 1746 w 2123"/>
                <a:gd name="T13" fmla="*/ 973 h 1696"/>
                <a:gd name="T14" fmla="*/ 1824 w 2123"/>
                <a:gd name="T15" fmla="*/ 1011 h 1696"/>
                <a:gd name="T16" fmla="*/ 1781 w 2123"/>
                <a:gd name="T17" fmla="*/ 969 h 1696"/>
                <a:gd name="T18" fmla="*/ 1369 w 2123"/>
                <a:gd name="T19" fmla="*/ 717 h 1696"/>
                <a:gd name="T20" fmla="*/ 1053 w 2123"/>
                <a:gd name="T21" fmla="*/ 489 h 1696"/>
                <a:gd name="T22" fmla="*/ 699 w 2123"/>
                <a:gd name="T23" fmla="*/ 235 h 1696"/>
                <a:gd name="T24" fmla="*/ 969 w 2123"/>
                <a:gd name="T25" fmla="*/ 222 h 1696"/>
                <a:gd name="T26" fmla="*/ 1245 w 2123"/>
                <a:gd name="T27" fmla="*/ 227 h 1696"/>
                <a:gd name="T28" fmla="*/ 1566 w 2123"/>
                <a:gd name="T29" fmla="*/ 192 h 1696"/>
                <a:gd name="T30" fmla="*/ 2057 w 2123"/>
                <a:gd name="T31" fmla="*/ 140 h 1696"/>
                <a:gd name="T32" fmla="*/ 2010 w 2123"/>
                <a:gd name="T33" fmla="*/ 124 h 1696"/>
                <a:gd name="T34" fmla="*/ 1495 w 2123"/>
                <a:gd name="T35" fmla="*/ 184 h 1696"/>
                <a:gd name="T36" fmla="*/ 1172 w 2123"/>
                <a:gd name="T37" fmla="*/ 197 h 1696"/>
                <a:gd name="T38" fmla="*/ 735 w 2123"/>
                <a:gd name="T39" fmla="*/ 184 h 1696"/>
                <a:gd name="T40" fmla="*/ 795 w 2123"/>
                <a:gd name="T41" fmla="*/ 163 h 1696"/>
                <a:gd name="T42" fmla="*/ 1106 w 2123"/>
                <a:gd name="T43" fmla="*/ 0 h 1696"/>
                <a:gd name="T44" fmla="*/ 1053 w 2123"/>
                <a:gd name="T45" fmla="*/ 22 h 1696"/>
                <a:gd name="T46" fmla="*/ 980 w 2123"/>
                <a:gd name="T47" fmla="*/ 60 h 1696"/>
                <a:gd name="T48" fmla="*/ 831 w 2123"/>
                <a:gd name="T49" fmla="*/ 137 h 1696"/>
                <a:gd name="T50" fmla="*/ 652 w 2123"/>
                <a:gd name="T51" fmla="*/ 201 h 1696"/>
                <a:gd name="T52" fmla="*/ 616 w 2123"/>
                <a:gd name="T53" fmla="*/ 257 h 1696"/>
                <a:gd name="T54" fmla="*/ 293 w 2123"/>
                <a:gd name="T55" fmla="*/ 421 h 1696"/>
                <a:gd name="T56" fmla="*/ 0 w 2123"/>
                <a:gd name="T57" fmla="*/ 519 h 1696"/>
                <a:gd name="T58" fmla="*/ 0 w 2123"/>
                <a:gd name="T59" fmla="*/ 523 h 1696"/>
                <a:gd name="T60" fmla="*/ 0 w 2123"/>
                <a:gd name="T61" fmla="*/ 549 h 1696"/>
                <a:gd name="T62" fmla="*/ 288 w 2123"/>
                <a:gd name="T63" fmla="*/ 454 h 1696"/>
                <a:gd name="T64" fmla="*/ 574 w 2123"/>
                <a:gd name="T65" fmla="*/ 308 h 1696"/>
                <a:gd name="T66" fmla="*/ 490 w 2123"/>
                <a:gd name="T67" fmla="*/ 480 h 1696"/>
                <a:gd name="T68" fmla="*/ 508 w 2123"/>
                <a:gd name="T69" fmla="*/ 712 h 1696"/>
                <a:gd name="T70" fmla="*/ 448 w 2123"/>
                <a:gd name="T71" fmla="*/ 835 h 1696"/>
                <a:gd name="T72" fmla="*/ 317 w 2123"/>
                <a:gd name="T73" fmla="*/ 1059 h 1696"/>
                <a:gd name="T74" fmla="*/ 311 w 2123"/>
                <a:gd name="T75" fmla="*/ 1213 h 1696"/>
                <a:gd name="T76" fmla="*/ 317 w 2123"/>
                <a:gd name="T77" fmla="*/ 1213 h 1696"/>
                <a:gd name="T78" fmla="*/ 335 w 2123"/>
                <a:gd name="T79" fmla="*/ 1111 h 1696"/>
                <a:gd name="T80" fmla="*/ 562 w 2123"/>
                <a:gd name="T81" fmla="*/ 746 h 1696"/>
                <a:gd name="T82" fmla="*/ 562 w 2123"/>
                <a:gd name="T83" fmla="*/ 746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5" name="Freeform 6"/>
            <p:cNvSpPr>
              <a:spLocks/>
            </p:cNvSpPr>
            <p:nvPr/>
          </p:nvSpPr>
          <p:spPr bwMode="hidden">
            <a:xfrm>
              <a:off x="0" y="524"/>
              <a:ext cx="973" cy="1195"/>
            </a:xfrm>
            <a:custGeom>
              <a:avLst/>
              <a:gdLst>
                <a:gd name="T0" fmla="*/ 329 w 969"/>
                <a:gd name="T1" fmla="*/ 1204 h 1192"/>
                <a:gd name="T2" fmla="*/ 502 w 969"/>
                <a:gd name="T3" fmla="*/ 1210 h 1192"/>
                <a:gd name="T4" fmla="*/ 592 w 969"/>
                <a:gd name="T5" fmla="*/ 1168 h 1192"/>
                <a:gd name="T6" fmla="*/ 831 w 969"/>
                <a:gd name="T7" fmla="*/ 1103 h 1192"/>
                <a:gd name="T8" fmla="*/ 957 w 969"/>
                <a:gd name="T9" fmla="*/ 1073 h 1192"/>
                <a:gd name="T10" fmla="*/ 777 w 969"/>
                <a:gd name="T11" fmla="*/ 1004 h 1192"/>
                <a:gd name="T12" fmla="*/ 568 w 969"/>
                <a:gd name="T13" fmla="*/ 965 h 1192"/>
                <a:gd name="T14" fmla="*/ 203 w 969"/>
                <a:gd name="T15" fmla="*/ 983 h 1192"/>
                <a:gd name="T16" fmla="*/ 305 w 969"/>
                <a:gd name="T17" fmla="*/ 905 h 1192"/>
                <a:gd name="T18" fmla="*/ 508 w 969"/>
                <a:gd name="T19" fmla="*/ 815 h 1192"/>
                <a:gd name="T20" fmla="*/ 712 w 969"/>
                <a:gd name="T21" fmla="*/ 683 h 1192"/>
                <a:gd name="T22" fmla="*/ 718 w 969"/>
                <a:gd name="T23" fmla="*/ 683 h 1192"/>
                <a:gd name="T24" fmla="*/ 730 w 969"/>
                <a:gd name="T25" fmla="*/ 677 h 1192"/>
                <a:gd name="T26" fmla="*/ 771 w 969"/>
                <a:gd name="T27" fmla="*/ 659 h 1192"/>
                <a:gd name="T28" fmla="*/ 795 w 969"/>
                <a:gd name="T29" fmla="*/ 653 h 1192"/>
                <a:gd name="T30" fmla="*/ 807 w 969"/>
                <a:gd name="T31" fmla="*/ 641 h 1192"/>
                <a:gd name="T32" fmla="*/ 813 w 969"/>
                <a:gd name="T33" fmla="*/ 629 h 1192"/>
                <a:gd name="T34" fmla="*/ 807 w 969"/>
                <a:gd name="T35" fmla="*/ 623 h 1192"/>
                <a:gd name="T36" fmla="*/ 801 w 969"/>
                <a:gd name="T37" fmla="*/ 611 h 1192"/>
                <a:gd name="T38" fmla="*/ 801 w 969"/>
                <a:gd name="T39" fmla="*/ 581 h 1192"/>
                <a:gd name="T40" fmla="*/ 813 w 969"/>
                <a:gd name="T41" fmla="*/ 551 h 1192"/>
                <a:gd name="T42" fmla="*/ 825 w 969"/>
                <a:gd name="T43" fmla="*/ 521 h 1192"/>
                <a:gd name="T44" fmla="*/ 843 w 969"/>
                <a:gd name="T45" fmla="*/ 491 h 1192"/>
                <a:gd name="T46" fmla="*/ 857 w 969"/>
                <a:gd name="T47" fmla="*/ 461 h 1192"/>
                <a:gd name="T48" fmla="*/ 865 w 969"/>
                <a:gd name="T49" fmla="*/ 443 h 1192"/>
                <a:gd name="T50" fmla="*/ 873 w 969"/>
                <a:gd name="T51" fmla="*/ 437 h 1192"/>
                <a:gd name="T52" fmla="*/ 873 w 969"/>
                <a:gd name="T53" fmla="*/ 353 h 1192"/>
                <a:gd name="T54" fmla="*/ 873 w 969"/>
                <a:gd name="T55" fmla="*/ 347 h 1192"/>
                <a:gd name="T56" fmla="*/ 879 w 969"/>
                <a:gd name="T57" fmla="*/ 341 h 1192"/>
                <a:gd name="T58" fmla="*/ 897 w 969"/>
                <a:gd name="T59" fmla="*/ 311 h 1192"/>
                <a:gd name="T60" fmla="*/ 909 w 969"/>
                <a:gd name="T61" fmla="*/ 275 h 1192"/>
                <a:gd name="T62" fmla="*/ 921 w 969"/>
                <a:gd name="T63" fmla="*/ 245 h 1192"/>
                <a:gd name="T64" fmla="*/ 927 w 969"/>
                <a:gd name="T65" fmla="*/ 233 h 1192"/>
                <a:gd name="T66" fmla="*/ 933 w 969"/>
                <a:gd name="T67" fmla="*/ 221 h 1192"/>
                <a:gd name="T68" fmla="*/ 951 w 969"/>
                <a:gd name="T69" fmla="*/ 173 h 1192"/>
                <a:gd name="T70" fmla="*/ 969 w 969"/>
                <a:gd name="T71" fmla="*/ 137 h 1192"/>
                <a:gd name="T72" fmla="*/ 975 w 969"/>
                <a:gd name="T73" fmla="*/ 125 h 1192"/>
                <a:gd name="T74" fmla="*/ 975 w 969"/>
                <a:gd name="T75" fmla="*/ 119 h 1192"/>
                <a:gd name="T76" fmla="*/ 993 w 969"/>
                <a:gd name="T77" fmla="*/ 0 h 1192"/>
                <a:gd name="T78" fmla="*/ 969 w 969"/>
                <a:gd name="T79" fmla="*/ 47 h 1192"/>
                <a:gd name="T80" fmla="*/ 801 w 969"/>
                <a:gd name="T81" fmla="*/ 113 h 1192"/>
                <a:gd name="T82" fmla="*/ 724 w 969"/>
                <a:gd name="T83" fmla="*/ 161 h 1192"/>
                <a:gd name="T84" fmla="*/ 472 w 969"/>
                <a:gd name="T85" fmla="*/ 239 h 1192"/>
                <a:gd name="T86" fmla="*/ 287 w 969"/>
                <a:gd name="T87" fmla="*/ 293 h 1192"/>
                <a:gd name="T88" fmla="*/ 179 w 969"/>
                <a:gd name="T89" fmla="*/ 299 h 1192"/>
                <a:gd name="T90" fmla="*/ 12 w 969"/>
                <a:gd name="T91" fmla="*/ 491 h 1192"/>
                <a:gd name="T92" fmla="*/ 0 w 969"/>
                <a:gd name="T93" fmla="*/ 515 h 1192"/>
                <a:gd name="T94" fmla="*/ 0 w 969"/>
                <a:gd name="T95" fmla="*/ 1204 h 1192"/>
                <a:gd name="T96" fmla="*/ 96 w 969"/>
                <a:gd name="T97" fmla="*/ 1198 h 1192"/>
                <a:gd name="T98" fmla="*/ 329 w 969"/>
                <a:gd name="T99" fmla="*/ 1204 h 1192"/>
                <a:gd name="T100" fmla="*/ 329 w 969"/>
                <a:gd name="T101" fmla="*/ 1204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7" name="Freeform 8"/>
            <p:cNvSpPr>
              <a:spLocks/>
            </p:cNvSpPr>
            <p:nvPr/>
          </p:nvSpPr>
          <p:spPr bwMode="hidden">
            <a:xfrm>
              <a:off x="3525" y="1"/>
              <a:ext cx="2185" cy="1508"/>
            </a:xfrm>
            <a:custGeom>
              <a:avLst/>
              <a:gdLst>
                <a:gd name="T0" fmla="*/ 1058 w 2176"/>
                <a:gd name="T1" fmla="*/ 779 h 1505"/>
                <a:gd name="T2" fmla="*/ 1220 w 2176"/>
                <a:gd name="T3" fmla="*/ 1247 h 1505"/>
                <a:gd name="T4" fmla="*/ 980 w 2176"/>
                <a:gd name="T5" fmla="*/ 1205 h 1505"/>
                <a:gd name="T6" fmla="*/ 741 w 2176"/>
                <a:gd name="T7" fmla="*/ 1139 h 1505"/>
                <a:gd name="T8" fmla="*/ 454 w 2176"/>
                <a:gd name="T9" fmla="*/ 1121 h 1505"/>
                <a:gd name="T10" fmla="*/ 0 w 2176"/>
                <a:gd name="T11" fmla="*/ 1091 h 1505"/>
                <a:gd name="T12" fmla="*/ 30 w 2176"/>
                <a:gd name="T13" fmla="*/ 1127 h 1505"/>
                <a:gd name="T14" fmla="*/ 508 w 2176"/>
                <a:gd name="T15" fmla="*/ 1145 h 1505"/>
                <a:gd name="T16" fmla="*/ 795 w 2176"/>
                <a:gd name="T17" fmla="*/ 1199 h 1505"/>
                <a:gd name="T18" fmla="*/ 1160 w 2176"/>
                <a:gd name="T19" fmla="*/ 1319 h 1505"/>
                <a:gd name="T20" fmla="*/ 1095 w 2176"/>
                <a:gd name="T21" fmla="*/ 1337 h 1505"/>
                <a:gd name="T22" fmla="*/ 729 w 2176"/>
                <a:gd name="T23" fmla="*/ 1523 h 1505"/>
                <a:gd name="T24" fmla="*/ 783 w 2176"/>
                <a:gd name="T25" fmla="*/ 1499 h 1505"/>
                <a:gd name="T26" fmla="*/ 885 w 2176"/>
                <a:gd name="T27" fmla="*/ 1457 h 1505"/>
                <a:gd name="T28" fmla="*/ 1046 w 2176"/>
                <a:gd name="T29" fmla="*/ 1373 h 1505"/>
                <a:gd name="T30" fmla="*/ 1244 w 2176"/>
                <a:gd name="T31" fmla="*/ 1313 h 1505"/>
                <a:gd name="T32" fmla="*/ 1297 w 2176"/>
                <a:gd name="T33" fmla="*/ 1235 h 1505"/>
                <a:gd name="T34" fmla="*/ 1674 w 2176"/>
                <a:gd name="T35" fmla="*/ 1055 h 1505"/>
                <a:gd name="T36" fmla="*/ 1979 w 2176"/>
                <a:gd name="T37" fmla="*/ 965 h 1505"/>
                <a:gd name="T38" fmla="*/ 2230 w 2176"/>
                <a:gd name="T39" fmla="*/ 833 h 1505"/>
                <a:gd name="T40" fmla="*/ 2009 w 2176"/>
                <a:gd name="T41" fmla="*/ 923 h 1505"/>
                <a:gd name="T42" fmla="*/ 1698 w 2176"/>
                <a:gd name="T43" fmla="*/ 1001 h 1505"/>
                <a:gd name="T44" fmla="*/ 1375 w 2176"/>
                <a:gd name="T45" fmla="*/ 1163 h 1505"/>
                <a:gd name="T46" fmla="*/ 1537 w 2176"/>
                <a:gd name="T47" fmla="*/ 917 h 1505"/>
                <a:gd name="T48" fmla="*/ 1662 w 2176"/>
                <a:gd name="T49" fmla="*/ 551 h 1505"/>
                <a:gd name="T50" fmla="*/ 1782 w 2176"/>
                <a:gd name="T51" fmla="*/ 378 h 1505"/>
                <a:gd name="T52" fmla="*/ 2027 w 2176"/>
                <a:gd name="T53" fmla="*/ 60 h 1505"/>
                <a:gd name="T54" fmla="*/ 2051 w 2176"/>
                <a:gd name="T55" fmla="*/ 0 h 1505"/>
                <a:gd name="T56" fmla="*/ 2021 w 2176"/>
                <a:gd name="T57" fmla="*/ 0 h 1505"/>
                <a:gd name="T58" fmla="*/ 1638 w 2176"/>
                <a:gd name="T59" fmla="*/ 486 h 1505"/>
                <a:gd name="T60" fmla="*/ 1513 w 2176"/>
                <a:gd name="T61" fmla="*/ 899 h 1505"/>
                <a:gd name="T62" fmla="*/ 1285 w 2176"/>
                <a:gd name="T63" fmla="*/ 1187 h 1505"/>
                <a:gd name="T64" fmla="*/ 1160 w 2176"/>
                <a:gd name="T65" fmla="*/ 917 h 1505"/>
                <a:gd name="T66" fmla="*/ 1034 w 2176"/>
                <a:gd name="T67" fmla="*/ 546 h 1505"/>
                <a:gd name="T68" fmla="*/ 909 w 2176"/>
                <a:gd name="T69" fmla="*/ 222 h 1505"/>
                <a:gd name="T70" fmla="*/ 807 w 2176"/>
                <a:gd name="T71" fmla="*/ 0 h 1505"/>
                <a:gd name="T72" fmla="*/ 771 w 2176"/>
                <a:gd name="T73" fmla="*/ 0 h 1505"/>
                <a:gd name="T74" fmla="*/ 927 w 2176"/>
                <a:gd name="T75" fmla="*/ 360 h 1505"/>
                <a:gd name="T76" fmla="*/ 1058 w 2176"/>
                <a:gd name="T77" fmla="*/ 779 h 1505"/>
                <a:gd name="T78" fmla="*/ 1058 w 2176"/>
                <a:gd name="T79" fmla="*/ 779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8" name="Freeform 9"/>
            <p:cNvSpPr>
              <a:spLocks/>
            </p:cNvSpPr>
            <p:nvPr/>
          </p:nvSpPr>
          <p:spPr bwMode="hidden">
            <a:xfrm>
              <a:off x="0" y="649"/>
              <a:ext cx="816" cy="806"/>
            </a:xfrm>
            <a:custGeom>
              <a:avLst/>
              <a:gdLst>
                <a:gd name="T0" fmla="*/ 167 w 813"/>
                <a:gd name="T1" fmla="*/ 570 h 804"/>
                <a:gd name="T2" fmla="*/ 335 w 813"/>
                <a:gd name="T3" fmla="*/ 444 h 804"/>
                <a:gd name="T4" fmla="*/ 658 w 813"/>
                <a:gd name="T5" fmla="*/ 222 h 804"/>
                <a:gd name="T6" fmla="*/ 831 w 813"/>
                <a:gd name="T7" fmla="*/ 0 h 804"/>
                <a:gd name="T8" fmla="*/ 693 w 813"/>
                <a:gd name="T9" fmla="*/ 150 h 804"/>
                <a:gd name="T10" fmla="*/ 150 w 813"/>
                <a:gd name="T11" fmla="*/ 510 h 804"/>
                <a:gd name="T12" fmla="*/ 0 w 813"/>
                <a:gd name="T13" fmla="*/ 744 h 804"/>
                <a:gd name="T14" fmla="*/ 0 w 813"/>
                <a:gd name="T15" fmla="*/ 816 h 804"/>
                <a:gd name="T16" fmla="*/ 167 w 813"/>
                <a:gd name="T17" fmla="*/ 570 h 804"/>
                <a:gd name="T18" fmla="*/ 167 w 813"/>
                <a:gd name="T19" fmla="*/ 570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39" name="Freeform 10"/>
            <p:cNvSpPr>
              <a:spLocks/>
            </p:cNvSpPr>
            <p:nvPr/>
          </p:nvSpPr>
          <p:spPr bwMode="hidden">
            <a:xfrm>
              <a:off x="0" y="1545"/>
              <a:ext cx="762" cy="107"/>
            </a:xfrm>
            <a:custGeom>
              <a:avLst/>
              <a:gdLst>
                <a:gd name="T0" fmla="*/ 472 w 759"/>
                <a:gd name="T1" fmla="*/ 66 h 107"/>
                <a:gd name="T2" fmla="*/ 777 w 759"/>
                <a:gd name="T3" fmla="*/ 0 h 107"/>
                <a:gd name="T4" fmla="*/ 508 w 759"/>
                <a:gd name="T5" fmla="*/ 36 h 107"/>
                <a:gd name="T6" fmla="*/ 144 w 759"/>
                <a:gd name="T7" fmla="*/ 48 h 107"/>
                <a:gd name="T8" fmla="*/ 0 w 759"/>
                <a:gd name="T9" fmla="*/ 78 h 107"/>
                <a:gd name="T10" fmla="*/ 0 w 759"/>
                <a:gd name="T11" fmla="*/ 107 h 107"/>
                <a:gd name="T12" fmla="*/ 96 w 759"/>
                <a:gd name="T13" fmla="*/ 89 h 107"/>
                <a:gd name="T14" fmla="*/ 472 w 759"/>
                <a:gd name="T15" fmla="*/ 66 h 107"/>
                <a:gd name="T16" fmla="*/ 472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40" name="Freeform 11"/>
            <p:cNvSpPr>
              <a:spLocks/>
            </p:cNvSpPr>
            <p:nvPr/>
          </p:nvSpPr>
          <p:spPr bwMode="hidden">
            <a:xfrm>
              <a:off x="2314" y="3431"/>
              <a:ext cx="3182" cy="745"/>
            </a:xfrm>
            <a:custGeom>
              <a:avLst/>
              <a:gdLst>
                <a:gd name="T0" fmla="*/ 1423 w 3169"/>
                <a:gd name="T1" fmla="*/ 245 h 743"/>
                <a:gd name="T2" fmla="*/ 1776 w 3169"/>
                <a:gd name="T3" fmla="*/ 239 h 743"/>
                <a:gd name="T4" fmla="*/ 2141 w 3169"/>
                <a:gd name="T5" fmla="*/ 257 h 743"/>
                <a:gd name="T6" fmla="*/ 2565 w 3169"/>
                <a:gd name="T7" fmla="*/ 239 h 743"/>
                <a:gd name="T8" fmla="*/ 3247 w 3169"/>
                <a:gd name="T9" fmla="*/ 210 h 743"/>
                <a:gd name="T10" fmla="*/ 3193 w 3169"/>
                <a:gd name="T11" fmla="*/ 192 h 743"/>
                <a:gd name="T12" fmla="*/ 2482 w 3169"/>
                <a:gd name="T13" fmla="*/ 227 h 743"/>
                <a:gd name="T14" fmla="*/ 2051 w 3169"/>
                <a:gd name="T15" fmla="*/ 227 h 743"/>
                <a:gd name="T16" fmla="*/ 1495 w 3169"/>
                <a:gd name="T17" fmla="*/ 192 h 743"/>
                <a:gd name="T18" fmla="*/ 1579 w 3169"/>
                <a:gd name="T19" fmla="*/ 168 h 743"/>
                <a:gd name="T20" fmla="*/ 2088 w 3169"/>
                <a:gd name="T21" fmla="*/ 0 h 743"/>
                <a:gd name="T22" fmla="*/ 2009 w 3169"/>
                <a:gd name="T23" fmla="*/ 24 h 743"/>
                <a:gd name="T24" fmla="*/ 1884 w 3169"/>
                <a:gd name="T25" fmla="*/ 66 h 743"/>
                <a:gd name="T26" fmla="*/ 1644 w 3169"/>
                <a:gd name="T27" fmla="*/ 138 h 743"/>
                <a:gd name="T28" fmla="*/ 1374 w 3169"/>
                <a:gd name="T29" fmla="*/ 204 h 743"/>
                <a:gd name="T30" fmla="*/ 1298 w 3169"/>
                <a:gd name="T31" fmla="*/ 257 h 743"/>
                <a:gd name="T32" fmla="*/ 783 w 3169"/>
                <a:gd name="T33" fmla="*/ 419 h 743"/>
                <a:gd name="T34" fmla="*/ 341 w 3169"/>
                <a:gd name="T35" fmla="*/ 509 h 743"/>
                <a:gd name="T36" fmla="*/ 0 w 3169"/>
                <a:gd name="T37" fmla="*/ 629 h 743"/>
                <a:gd name="T38" fmla="*/ 305 w 3169"/>
                <a:gd name="T39" fmla="*/ 545 h 743"/>
                <a:gd name="T40" fmla="*/ 753 w 3169"/>
                <a:gd name="T41" fmla="*/ 455 h 743"/>
                <a:gd name="T42" fmla="*/ 1208 w 3169"/>
                <a:gd name="T43" fmla="*/ 317 h 743"/>
                <a:gd name="T44" fmla="*/ 1005 w 3169"/>
                <a:gd name="T45" fmla="*/ 497 h 743"/>
                <a:gd name="T46" fmla="*/ 891 w 3169"/>
                <a:gd name="T47" fmla="*/ 755 h 743"/>
                <a:gd name="T48" fmla="*/ 885 w 3169"/>
                <a:gd name="T49" fmla="*/ 755 h 743"/>
                <a:gd name="T50" fmla="*/ 957 w 3169"/>
                <a:gd name="T51" fmla="*/ 755 h 743"/>
                <a:gd name="T52" fmla="*/ 1046 w 3169"/>
                <a:gd name="T53" fmla="*/ 503 h 743"/>
                <a:gd name="T54" fmla="*/ 1327 w 3169"/>
                <a:gd name="T55" fmla="*/ 287 h 743"/>
                <a:gd name="T56" fmla="*/ 1567 w 3169"/>
                <a:gd name="T57" fmla="*/ 455 h 743"/>
                <a:gd name="T58" fmla="*/ 1812 w 3169"/>
                <a:gd name="T59" fmla="*/ 689 h 743"/>
                <a:gd name="T60" fmla="*/ 1902 w 3169"/>
                <a:gd name="T61" fmla="*/ 755 h 743"/>
                <a:gd name="T62" fmla="*/ 1967 w 3169"/>
                <a:gd name="T63" fmla="*/ 755 h 743"/>
                <a:gd name="T64" fmla="*/ 1734 w 3169"/>
                <a:gd name="T65" fmla="*/ 533 h 743"/>
                <a:gd name="T66" fmla="*/ 1423 w 3169"/>
                <a:gd name="T67" fmla="*/ 245 h 743"/>
                <a:gd name="T68" fmla="*/ 1423 w 3169"/>
                <a:gd name="T69" fmla="*/ 245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defRPr/>
              </a:pPr>
              <a:endParaRPr lang="en-US" altLang="en-US" smtClean="0"/>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defRPr/>
              </a:pPr>
              <a:endParaRPr lang="en-US" altLang="en-US" smtClean="0"/>
            </a:p>
          </p:txBody>
        </p:sp>
        <p:sp>
          <p:nvSpPr>
            <p:cNvPr id="286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defRPr/>
              </a:pPr>
              <a:endParaRPr lang="en-US"/>
            </a:p>
          </p:txBody>
        </p:sp>
        <p:sp>
          <p:nvSpPr>
            <p:cNvPr id="286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a:defRPr/>
              </a:pPr>
              <a:endParaRPr lang="en-US"/>
            </a:p>
          </p:txBody>
        </p:sp>
        <p:sp>
          <p:nvSpPr>
            <p:cNvPr id="286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sp>
          <p:nvSpPr>
            <p:cNvPr id="286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90 w 2153"/>
                <a:gd name="T1" fmla="*/ 863 h 1930"/>
                <a:gd name="T2" fmla="*/ 1985 w 2153"/>
                <a:gd name="T3" fmla="*/ 1031 h 1930"/>
                <a:gd name="T4" fmla="*/ 2105 w 2153"/>
                <a:gd name="T5" fmla="*/ 1180 h 1930"/>
                <a:gd name="T6" fmla="*/ 2171 w 2153"/>
                <a:gd name="T7" fmla="*/ 1264 h 1930"/>
                <a:gd name="T8" fmla="*/ 2207 w 2153"/>
                <a:gd name="T9" fmla="*/ 1312 h 1930"/>
                <a:gd name="T10" fmla="*/ 1937 w 2153"/>
                <a:gd name="T11" fmla="*/ 989 h 1930"/>
                <a:gd name="T12" fmla="*/ 1908 w 2153"/>
                <a:gd name="T13" fmla="*/ 941 h 1930"/>
                <a:gd name="T14" fmla="*/ 1828 w 2153"/>
                <a:gd name="T15" fmla="*/ 1258 h 1930"/>
                <a:gd name="T16" fmla="*/ 1814 w 2153"/>
                <a:gd name="T17" fmla="*/ 1504 h 1930"/>
                <a:gd name="T18" fmla="*/ 1866 w 2153"/>
                <a:gd name="T19" fmla="*/ 1930 h 1930"/>
                <a:gd name="T20" fmla="*/ 1835 w 2153"/>
                <a:gd name="T21" fmla="*/ 1954 h 1930"/>
                <a:gd name="T22" fmla="*/ 1788 w 2153"/>
                <a:gd name="T23" fmla="*/ 1552 h 1930"/>
                <a:gd name="T24" fmla="*/ 1770 w 2153"/>
                <a:gd name="T25" fmla="*/ 1306 h 1930"/>
                <a:gd name="T26" fmla="*/ 1807 w 2153"/>
                <a:gd name="T27" fmla="*/ 1097 h 1930"/>
                <a:gd name="T28" fmla="*/ 1814 w 2153"/>
                <a:gd name="T29" fmla="*/ 887 h 1930"/>
                <a:gd name="T30" fmla="*/ 1298 w 2153"/>
                <a:gd name="T31" fmla="*/ 1019 h 1930"/>
                <a:gd name="T32" fmla="*/ 844 w 2153"/>
                <a:gd name="T33" fmla="*/ 1144 h 1930"/>
                <a:gd name="T34" fmla="*/ 329 w 2153"/>
                <a:gd name="T35" fmla="*/ 1330 h 1930"/>
                <a:gd name="T36" fmla="*/ 18 w 2153"/>
                <a:gd name="T37" fmla="*/ 1438 h 1930"/>
                <a:gd name="T38" fmla="*/ 317 w 2153"/>
                <a:gd name="T39" fmla="*/ 1300 h 1930"/>
                <a:gd name="T40" fmla="*/ 700 w 2153"/>
                <a:gd name="T41" fmla="*/ 1156 h 1930"/>
                <a:gd name="T42" fmla="*/ 1046 w 2153"/>
                <a:gd name="T43" fmla="*/ 1049 h 1930"/>
                <a:gd name="T44" fmla="*/ 1447 w 2153"/>
                <a:gd name="T45" fmla="*/ 941 h 1930"/>
                <a:gd name="T46" fmla="*/ 1734 w 2153"/>
                <a:gd name="T47" fmla="*/ 827 h 1930"/>
                <a:gd name="T48" fmla="*/ 1369 w 2153"/>
                <a:gd name="T49" fmla="*/ 629 h 1930"/>
                <a:gd name="T50" fmla="*/ 885 w 2153"/>
                <a:gd name="T51" fmla="*/ 521 h 1930"/>
                <a:gd name="T52" fmla="*/ 233 w 2153"/>
                <a:gd name="T53" fmla="*/ 161 h 1930"/>
                <a:gd name="T54" fmla="*/ 0 w 2153"/>
                <a:gd name="T55" fmla="*/ 83 h 1930"/>
                <a:gd name="T56" fmla="*/ 335 w 2153"/>
                <a:gd name="T57" fmla="*/ 179 h 1930"/>
                <a:gd name="T58" fmla="*/ 730 w 2153"/>
                <a:gd name="T59" fmla="*/ 389 h 1930"/>
                <a:gd name="T60" fmla="*/ 957 w 2153"/>
                <a:gd name="T61" fmla="*/ 497 h 1930"/>
                <a:gd name="T62" fmla="*/ 1387 w 2153"/>
                <a:gd name="T63" fmla="*/ 599 h 1930"/>
                <a:gd name="T64" fmla="*/ 1692 w 2153"/>
                <a:gd name="T65" fmla="*/ 755 h 1930"/>
                <a:gd name="T66" fmla="*/ 1459 w 2153"/>
                <a:gd name="T67" fmla="*/ 467 h 1930"/>
                <a:gd name="T68" fmla="*/ 1316 w 2153"/>
                <a:gd name="T69" fmla="*/ 191 h 1930"/>
                <a:gd name="T70" fmla="*/ 1184 w 2153"/>
                <a:gd name="T71" fmla="*/ 0 h 1930"/>
                <a:gd name="T72" fmla="*/ 1375 w 2153"/>
                <a:gd name="T73" fmla="*/ 215 h 1930"/>
                <a:gd name="T74" fmla="*/ 1525 w 2153"/>
                <a:gd name="T75" fmla="*/ 491 h 1930"/>
                <a:gd name="T76" fmla="*/ 1788 w 2153"/>
                <a:gd name="T77" fmla="*/ 815 h 1930"/>
                <a:gd name="T78" fmla="*/ 1890 w 2153"/>
                <a:gd name="T79" fmla="*/ 863 h 1930"/>
                <a:gd name="T80" fmla="*/ 1890 w 2153"/>
                <a:gd name="T81" fmla="*/ 863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vi-VN"/>
            </a:p>
          </p:txBody>
        </p:sp>
      </p:grpSp>
      <p:sp>
        <p:nvSpPr>
          <p:cNvPr id="28693" name="Rectangle 21"/>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8694" name="Rectangle 2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95" name="Rectangle 23"/>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tx1"/>
                </a:solidFill>
                <a:effectLst>
                  <a:outerShdw blurRad="38100" dist="38100" dir="2700000" algn="tl">
                    <a:srgbClr val="C0C0C0"/>
                  </a:outerShdw>
                </a:effectLst>
                <a:latin typeface="+mn-lt"/>
              </a:defRPr>
            </a:lvl1pPr>
          </a:lstStyle>
          <a:p>
            <a:pPr>
              <a:defRPr/>
            </a:pPr>
            <a:endParaRPr lang="en-US" altLang="en-US"/>
          </a:p>
        </p:txBody>
      </p:sp>
      <p:sp>
        <p:nvSpPr>
          <p:cNvPr id="28696" name="Rectangle 2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tx1"/>
                </a:solidFill>
                <a:effectLst>
                  <a:outerShdw blurRad="38100" dist="38100" dir="2700000" algn="tl">
                    <a:srgbClr val="C0C0C0"/>
                  </a:outerShdw>
                </a:effectLst>
                <a:latin typeface="+mn-lt"/>
              </a:defRPr>
            </a:lvl1pPr>
          </a:lstStyle>
          <a:p>
            <a:pPr>
              <a:defRPr/>
            </a:pPr>
            <a:endParaRPr lang="en-US" altLang="en-US"/>
          </a:p>
        </p:txBody>
      </p:sp>
      <p:sp>
        <p:nvSpPr>
          <p:cNvPr id="28697" name="Rectangle 25"/>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tx1"/>
                </a:solidFill>
                <a:effectLst>
                  <a:outerShdw blurRad="38100" dist="38100" dir="2700000" algn="tl">
                    <a:srgbClr val="C0C0C0"/>
                  </a:outerShdw>
                </a:effectLst>
                <a:latin typeface="+mn-lt"/>
              </a:defRPr>
            </a:lvl1pPr>
          </a:lstStyle>
          <a:p>
            <a:pPr>
              <a:defRPr/>
            </a:pPr>
            <a:fld id="{8443C222-F6C6-40A4-96D6-C135CAFE17A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56"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 id="2147483955"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Times New Roman" pitchFamily="18"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C0C0C0"/>
            </a:outerShdw>
          </a:effectLst>
          <a:latin typeface="+mn-lt"/>
          <a:cs typeface="+mn-cs"/>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C0C0C0"/>
            </a:outerShdw>
          </a:effectLst>
          <a:latin typeface="+mn-lt"/>
          <a:cs typeface="+mn-cs"/>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image" Target="../media/image8.w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oleObject" Target="../embeddings/oleObject17.bin"/><Relationship Id="rId3" Type="http://schemas.openxmlformats.org/officeDocument/2006/relationships/notesSlide" Target="../notesSlides/notesSlide1.xml"/><Relationship Id="rId7" Type="http://schemas.openxmlformats.org/officeDocument/2006/relationships/image" Target="../media/image13.wmf"/><Relationship Id="rId12" Type="http://schemas.openxmlformats.org/officeDocument/2006/relationships/image" Target="../media/image15.wmf"/><Relationship Id="rId2" Type="http://schemas.openxmlformats.org/officeDocument/2006/relationships/slideLayout" Target="../slideLayouts/slideLayout2.xml"/><Relationship Id="rId16" Type="http://schemas.openxmlformats.org/officeDocument/2006/relationships/image" Target="../media/image17.wmf"/><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oleObject" Target="../embeddings/oleObject16.bin"/><Relationship Id="rId5" Type="http://schemas.openxmlformats.org/officeDocument/2006/relationships/image" Target="../media/image12.wmf"/><Relationship Id="rId15" Type="http://schemas.openxmlformats.org/officeDocument/2006/relationships/oleObject" Target="../embeddings/oleObject18.bin"/><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4.wmf"/><Relationship Id="rId14" Type="http://schemas.openxmlformats.org/officeDocument/2006/relationships/image" Target="../media/image1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8.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Font typeface="Wingdings" pitchFamily="2" charset="2"/>
              <a:buNone/>
              <a:defRPr/>
            </a:pPr>
            <a:r>
              <a:rPr lang="en-US" altLang="en-US" b="1" dirty="0" smtClean="0"/>
              <a:t>CHƯƠNG 4 </a:t>
            </a:r>
          </a:p>
          <a:p>
            <a:pPr algn="ctr">
              <a:buFont typeface="Wingdings" pitchFamily="2" charset="2"/>
              <a:buNone/>
              <a:defRPr/>
            </a:pPr>
            <a:r>
              <a:rPr lang="en-US" altLang="en-US" b="1" dirty="0" smtClean="0"/>
              <a:t>KHÁI NIỆM VỀ BIỂU THỨC ĐẠI SỐ</a:t>
            </a:r>
          </a:p>
          <a:p>
            <a:pPr>
              <a:defRPr/>
            </a:pPr>
            <a:endParaRPr lang="en-US" dirty="0"/>
          </a:p>
        </p:txBody>
      </p:sp>
      <p:sp>
        <p:nvSpPr>
          <p:cNvPr id="4" name="WordArt 17"/>
          <p:cNvSpPr>
            <a:spLocks noGrp="1" noChangeArrowheads="1" noChangeShapeType="1" noTextEdit="1"/>
          </p:cNvSpPr>
          <p:nvPr/>
        </p:nvSpPr>
        <p:spPr bwMode="auto">
          <a:xfrm>
            <a:off x="457200" y="277813"/>
            <a:ext cx="8229600" cy="1143000"/>
          </a:xfrm>
          <a:prstGeom prst="rect">
            <a:avLst/>
          </a:prstGeom>
        </p:spPr>
        <p:txBody>
          <a:bodyPr wrap="none" fromWordArt="1" anchor="ctr"/>
          <a:lstStyle/>
          <a:p>
            <a:pPr algn="ctr" eaLnBrk="0" hangingPunct="0">
              <a:defRPr/>
            </a:pPr>
            <a:r>
              <a:rPr lang="en-US" sz="4800" b="1" kern="10">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mj-lt"/>
                <a:ea typeface="+mj-ea"/>
                <a:cs typeface="Times New Roman"/>
              </a:rPr>
              <a:t>BÀI GIẢNG ĐẠI SỐ 7</a:t>
            </a:r>
          </a:p>
        </p:txBody>
      </p:sp>
      <p:pic>
        <p:nvPicPr>
          <p:cNvPr id="3076" name="Picture 2" descr="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743200"/>
            <a:ext cx="5135563"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0" fill="hold"/>
                                        <p:tgtEl>
                                          <p:spTgt spid="4"/>
                                        </p:tgtEl>
                                        <p:attrNameLst>
                                          <p:attrName>ppt_w</p:attrName>
                                        </p:attrNameLst>
                                      </p:cBhvr>
                                      <p:tavLst>
                                        <p:tav tm="0" fmla="#ppt_w*sin(2.5*pi*$)">
                                          <p:val>
                                            <p:fltVal val="0"/>
                                          </p:val>
                                        </p:tav>
                                        <p:tav tm="100000">
                                          <p:val>
                                            <p:fltVal val="1"/>
                                          </p:val>
                                        </p:tav>
                                      </p:tavLst>
                                    </p:anim>
                                    <p:anim calcmode="lin" valueType="num">
                                      <p:cBhvr>
                                        <p:cTn id="8" dur="10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3200" y="141288"/>
            <a:ext cx="7907338" cy="2246312"/>
          </a:xfrm>
          <a:prstGeom prst="rect">
            <a:avLst/>
          </a:prstGeom>
          <a:noFill/>
        </p:spPr>
        <p:txBody>
          <a:bodyPr wrap="none">
            <a:spAutoFit/>
          </a:bodyPr>
          <a:lstStyle/>
          <a:p>
            <a:pPr marL="571500" indent="-571500">
              <a:buFontTx/>
              <a:buAutoNum type="romanUcPeriod"/>
              <a:defRPr/>
            </a:pP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marL="571500" indent="-571500">
              <a:buFontTx/>
              <a:buAutoNum type="romanUcPeriod"/>
              <a:defRPr/>
            </a:pP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một</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marL="571500" indent="-571500">
              <a:buFontTx/>
              <a:buAutoNum type="romanUcPeriod"/>
              <a:defRPr/>
            </a:pPr>
            <a:r>
              <a:rPr lang="en-US" sz="2800" dirty="0" err="1">
                <a:latin typeface="+mj-lt"/>
              </a:rPr>
              <a:t>Luyện</a:t>
            </a:r>
            <a:r>
              <a:rPr lang="en-US" sz="2800" dirty="0">
                <a:latin typeface="+mj-lt"/>
              </a:rPr>
              <a:t> </a:t>
            </a:r>
            <a:r>
              <a:rPr lang="en-US" sz="2800" dirty="0" err="1">
                <a:latin typeface="+mj-lt"/>
              </a:rPr>
              <a:t>tập</a:t>
            </a:r>
            <a:endParaRPr lang="en-US" sz="2800" dirty="0">
              <a:latin typeface="+mj-lt"/>
            </a:endParaRPr>
          </a:p>
          <a:p>
            <a:pPr>
              <a:defRPr/>
            </a:pPr>
            <a:r>
              <a:rPr lang="en-US" sz="2800" dirty="0" err="1">
                <a:solidFill>
                  <a:srgbClr val="FF0000"/>
                </a:solidFill>
                <a:latin typeface="+mj-lt"/>
              </a:rPr>
              <a:t>Dạng</a:t>
            </a:r>
            <a:r>
              <a:rPr lang="en-US" sz="2800" dirty="0">
                <a:solidFill>
                  <a:srgbClr val="FF0000"/>
                </a:solidFill>
                <a:latin typeface="+mj-lt"/>
              </a:rPr>
              <a:t> 1: </a:t>
            </a:r>
            <a:r>
              <a:rPr lang="en-US" sz="2800" dirty="0" err="1">
                <a:solidFill>
                  <a:srgbClr val="FF0000"/>
                </a:solidFill>
                <a:latin typeface="+mj-lt"/>
              </a:rPr>
              <a:t>Viết</a:t>
            </a:r>
            <a:r>
              <a:rPr lang="en-US" sz="2800" dirty="0">
                <a:solidFill>
                  <a:srgbClr val="FF0000"/>
                </a:solidFill>
                <a:latin typeface="+mj-lt"/>
              </a:rPr>
              <a:t> </a:t>
            </a:r>
            <a:r>
              <a:rPr lang="en-US" sz="2800" dirty="0" err="1">
                <a:solidFill>
                  <a:srgbClr val="FF0000"/>
                </a:solidFill>
                <a:latin typeface="+mj-lt"/>
              </a:rPr>
              <a:t>biểu</a:t>
            </a:r>
            <a:r>
              <a:rPr lang="en-US" sz="2800" dirty="0">
                <a:solidFill>
                  <a:srgbClr val="FF0000"/>
                </a:solidFill>
                <a:latin typeface="+mj-lt"/>
              </a:rPr>
              <a:t> </a:t>
            </a:r>
            <a:r>
              <a:rPr lang="en-US" sz="2800" dirty="0" err="1">
                <a:solidFill>
                  <a:srgbClr val="FF0000"/>
                </a:solidFill>
                <a:latin typeface="+mj-lt"/>
              </a:rPr>
              <a:t>thức</a:t>
            </a:r>
            <a:r>
              <a:rPr lang="en-US" sz="2800" dirty="0">
                <a:solidFill>
                  <a:srgbClr val="FF0000"/>
                </a:solidFill>
                <a:latin typeface="+mj-lt"/>
              </a:rPr>
              <a:t> </a:t>
            </a:r>
            <a:r>
              <a:rPr lang="en-US" sz="2800" dirty="0" err="1">
                <a:solidFill>
                  <a:srgbClr val="FF0000"/>
                </a:solidFill>
                <a:latin typeface="+mj-lt"/>
              </a:rPr>
              <a:t>đại</a:t>
            </a:r>
            <a:r>
              <a:rPr lang="en-US" sz="2800" dirty="0">
                <a:solidFill>
                  <a:srgbClr val="FF0000"/>
                </a:solidFill>
                <a:latin typeface="+mj-lt"/>
              </a:rPr>
              <a:t> </a:t>
            </a:r>
            <a:r>
              <a:rPr lang="en-US" sz="2800" dirty="0" err="1">
                <a:solidFill>
                  <a:srgbClr val="FF0000"/>
                </a:solidFill>
                <a:latin typeface="+mj-lt"/>
              </a:rPr>
              <a:t>số</a:t>
            </a:r>
            <a:r>
              <a:rPr lang="en-US" sz="2800" dirty="0">
                <a:solidFill>
                  <a:srgbClr val="FF0000"/>
                </a:solidFill>
                <a:latin typeface="+mj-lt"/>
              </a:rPr>
              <a:t> </a:t>
            </a:r>
            <a:r>
              <a:rPr lang="en-US" sz="2800" dirty="0" err="1">
                <a:solidFill>
                  <a:srgbClr val="FF0000"/>
                </a:solidFill>
                <a:latin typeface="+mj-lt"/>
              </a:rPr>
              <a:t>theo</a:t>
            </a:r>
            <a:r>
              <a:rPr lang="en-US" sz="2800" dirty="0">
                <a:solidFill>
                  <a:srgbClr val="FF0000"/>
                </a:solidFill>
                <a:latin typeface="+mj-lt"/>
              </a:rPr>
              <a:t> </a:t>
            </a:r>
            <a:r>
              <a:rPr lang="en-US" sz="2800" dirty="0" err="1">
                <a:solidFill>
                  <a:srgbClr val="FF0000"/>
                </a:solidFill>
                <a:latin typeface="+mj-lt"/>
              </a:rPr>
              <a:t>yêu</a:t>
            </a:r>
            <a:r>
              <a:rPr lang="en-US" sz="2800" dirty="0">
                <a:solidFill>
                  <a:srgbClr val="FF0000"/>
                </a:solidFill>
                <a:latin typeface="+mj-lt"/>
              </a:rPr>
              <a:t> </a:t>
            </a:r>
            <a:r>
              <a:rPr lang="en-US" sz="2800" dirty="0" err="1">
                <a:solidFill>
                  <a:srgbClr val="FF0000"/>
                </a:solidFill>
                <a:latin typeface="+mj-lt"/>
              </a:rPr>
              <a:t>cầu</a:t>
            </a:r>
            <a:r>
              <a:rPr lang="en-US" sz="2800" dirty="0">
                <a:solidFill>
                  <a:srgbClr val="FF0000"/>
                </a:solidFill>
                <a:latin typeface="+mj-lt"/>
              </a:rPr>
              <a:t> </a:t>
            </a:r>
            <a:r>
              <a:rPr lang="en-US" sz="2800" dirty="0" err="1">
                <a:solidFill>
                  <a:srgbClr val="FF0000"/>
                </a:solidFill>
                <a:latin typeface="+mj-lt"/>
              </a:rPr>
              <a:t>của</a:t>
            </a:r>
            <a:r>
              <a:rPr lang="en-US" sz="2800" dirty="0">
                <a:solidFill>
                  <a:srgbClr val="FF0000"/>
                </a:solidFill>
                <a:latin typeface="+mj-lt"/>
              </a:rPr>
              <a:t> </a:t>
            </a:r>
            <a:r>
              <a:rPr lang="en-US" sz="2800" dirty="0" err="1">
                <a:solidFill>
                  <a:srgbClr val="FF0000"/>
                </a:solidFill>
                <a:latin typeface="+mj-lt"/>
              </a:rPr>
              <a:t>đề</a:t>
            </a:r>
            <a:r>
              <a:rPr lang="en-US" sz="2800" dirty="0">
                <a:solidFill>
                  <a:srgbClr val="FF0000"/>
                </a:solidFill>
                <a:latin typeface="+mj-lt"/>
              </a:rPr>
              <a:t> </a:t>
            </a:r>
            <a:r>
              <a:rPr lang="en-US" sz="2800" dirty="0" err="1">
                <a:solidFill>
                  <a:srgbClr val="FF0000"/>
                </a:solidFill>
                <a:latin typeface="+mj-lt"/>
              </a:rPr>
              <a:t>bài</a:t>
            </a:r>
            <a:r>
              <a:rPr lang="en-US" sz="2800" dirty="0">
                <a:solidFill>
                  <a:srgbClr val="FF0000"/>
                </a:solidFill>
                <a:latin typeface="+mj-lt"/>
              </a:rPr>
              <a:t>.</a:t>
            </a:r>
          </a:p>
          <a:p>
            <a:pPr>
              <a:defRPr/>
            </a:pPr>
            <a:r>
              <a:rPr lang="en-US" sz="2800" dirty="0" err="1">
                <a:solidFill>
                  <a:srgbClr val="FF0000"/>
                </a:solidFill>
                <a:latin typeface="+mj-lt"/>
              </a:rPr>
              <a:t>Dạng</a:t>
            </a:r>
            <a:r>
              <a:rPr lang="en-US" sz="2800" dirty="0">
                <a:solidFill>
                  <a:srgbClr val="FF0000"/>
                </a:solidFill>
                <a:latin typeface="+mj-lt"/>
              </a:rPr>
              <a:t> 2:  </a:t>
            </a:r>
            <a:r>
              <a:rPr lang="en-US" sz="2800" dirty="0" err="1">
                <a:solidFill>
                  <a:srgbClr val="FF0000"/>
                </a:solidFill>
                <a:latin typeface="+mj-lt"/>
              </a:rPr>
              <a:t>Tính</a:t>
            </a:r>
            <a:r>
              <a:rPr lang="en-US" sz="2800" dirty="0">
                <a:solidFill>
                  <a:srgbClr val="FF0000"/>
                </a:solidFill>
                <a:latin typeface="+mj-lt"/>
              </a:rPr>
              <a:t> </a:t>
            </a:r>
            <a:r>
              <a:rPr lang="en-US" sz="2800" dirty="0" err="1">
                <a:solidFill>
                  <a:srgbClr val="FF0000"/>
                </a:solidFill>
                <a:latin typeface="+mj-lt"/>
              </a:rPr>
              <a:t>giá</a:t>
            </a:r>
            <a:r>
              <a:rPr lang="en-US" sz="2800" dirty="0">
                <a:solidFill>
                  <a:srgbClr val="FF0000"/>
                </a:solidFill>
                <a:latin typeface="+mj-lt"/>
              </a:rPr>
              <a:t> </a:t>
            </a:r>
            <a:r>
              <a:rPr lang="en-US" sz="2800" dirty="0" err="1">
                <a:solidFill>
                  <a:srgbClr val="FF0000"/>
                </a:solidFill>
                <a:latin typeface="+mj-lt"/>
              </a:rPr>
              <a:t>trị</a:t>
            </a:r>
            <a:r>
              <a:rPr lang="en-US" sz="2800" dirty="0">
                <a:solidFill>
                  <a:srgbClr val="FF0000"/>
                </a:solidFill>
                <a:latin typeface="+mj-lt"/>
              </a:rPr>
              <a:t> </a:t>
            </a:r>
            <a:r>
              <a:rPr lang="en-US" sz="2800" dirty="0" err="1">
                <a:solidFill>
                  <a:srgbClr val="FF0000"/>
                </a:solidFill>
                <a:latin typeface="+mj-lt"/>
              </a:rPr>
              <a:t>của</a:t>
            </a:r>
            <a:r>
              <a:rPr lang="en-US" sz="2800" dirty="0">
                <a:solidFill>
                  <a:srgbClr val="FF0000"/>
                </a:solidFill>
                <a:latin typeface="+mj-lt"/>
              </a:rPr>
              <a:t> </a:t>
            </a:r>
            <a:r>
              <a:rPr lang="en-US" sz="2800" dirty="0" err="1">
                <a:solidFill>
                  <a:srgbClr val="FF0000"/>
                </a:solidFill>
                <a:latin typeface="+mj-lt"/>
              </a:rPr>
              <a:t>biểu</a:t>
            </a:r>
            <a:r>
              <a:rPr lang="en-US" sz="2800" dirty="0">
                <a:solidFill>
                  <a:srgbClr val="FF0000"/>
                </a:solidFill>
                <a:latin typeface="+mj-lt"/>
              </a:rPr>
              <a:t> </a:t>
            </a:r>
            <a:r>
              <a:rPr lang="en-US" sz="2800" dirty="0" err="1">
                <a:solidFill>
                  <a:srgbClr val="FF0000"/>
                </a:solidFill>
                <a:latin typeface="+mj-lt"/>
              </a:rPr>
              <a:t>thức</a:t>
            </a:r>
            <a:r>
              <a:rPr lang="en-US" sz="2800" dirty="0">
                <a:solidFill>
                  <a:srgbClr val="FF0000"/>
                </a:solidFill>
                <a:latin typeface="+mj-lt"/>
              </a:rPr>
              <a:t> </a:t>
            </a:r>
            <a:r>
              <a:rPr lang="en-US" sz="2800" dirty="0" err="1">
                <a:solidFill>
                  <a:srgbClr val="FF0000"/>
                </a:solidFill>
                <a:latin typeface="+mj-lt"/>
              </a:rPr>
              <a:t>đại</a:t>
            </a:r>
            <a:r>
              <a:rPr lang="en-US" sz="2800" dirty="0">
                <a:solidFill>
                  <a:srgbClr val="FF0000"/>
                </a:solidFill>
                <a:latin typeface="+mj-lt"/>
              </a:rPr>
              <a:t> </a:t>
            </a:r>
            <a:r>
              <a:rPr lang="en-US" sz="2800" dirty="0" err="1">
                <a:solidFill>
                  <a:srgbClr val="FF0000"/>
                </a:solidFill>
                <a:latin typeface="+mj-lt"/>
              </a:rPr>
              <a:t>số</a:t>
            </a:r>
            <a:endParaRPr lang="vi-VN" sz="2800" dirty="0">
              <a:solidFill>
                <a:srgbClr val="FF0000"/>
              </a:solidFill>
              <a:latin typeface="+mj-lt"/>
            </a:endParaRPr>
          </a:p>
        </p:txBody>
      </p:sp>
      <p:sp>
        <p:nvSpPr>
          <p:cNvPr id="2" name="TextBox 1"/>
          <p:cNvSpPr txBox="1"/>
          <p:nvPr/>
        </p:nvSpPr>
        <p:spPr>
          <a:xfrm>
            <a:off x="203200" y="2387600"/>
            <a:ext cx="8915400" cy="523875"/>
          </a:xfrm>
          <a:prstGeom prst="rect">
            <a:avLst/>
          </a:prstGeom>
          <a:noFill/>
        </p:spPr>
        <p:txBody>
          <a:bodyPr>
            <a:spAutoFit/>
          </a:bodyPr>
          <a:lstStyle/>
          <a:p>
            <a:pPr>
              <a:defRPr/>
            </a:pPr>
            <a:r>
              <a:rPr lang="en-US" sz="2800" b="1" i="1" dirty="0" err="1">
                <a:latin typeface="+mj-lt"/>
              </a:rPr>
              <a:t>Bài</a:t>
            </a:r>
            <a:r>
              <a:rPr lang="en-US" sz="2800" b="1" i="1" dirty="0">
                <a:latin typeface="+mj-lt"/>
              </a:rPr>
              <a:t> 1. </a:t>
            </a:r>
            <a:r>
              <a:rPr lang="en-US" sz="2800" dirty="0" err="1">
                <a:latin typeface="+mj-lt"/>
              </a:rPr>
              <a:t>Điền</a:t>
            </a:r>
            <a:r>
              <a:rPr lang="en-US" sz="2800" dirty="0">
                <a:latin typeface="+mj-lt"/>
              </a:rPr>
              <a:t> </a:t>
            </a:r>
            <a:r>
              <a:rPr lang="en-US" sz="2800" dirty="0" err="1">
                <a:latin typeface="+mj-lt"/>
              </a:rPr>
              <a:t>vào</a:t>
            </a:r>
            <a:r>
              <a:rPr lang="en-US" sz="2800" dirty="0">
                <a:latin typeface="+mj-lt"/>
              </a:rPr>
              <a:t> </a:t>
            </a:r>
            <a:r>
              <a:rPr lang="en-US" sz="2800" dirty="0" err="1">
                <a:latin typeface="+mj-lt"/>
              </a:rPr>
              <a:t>bảng</a:t>
            </a:r>
            <a:r>
              <a:rPr lang="en-US" sz="2800" dirty="0">
                <a:latin typeface="+mj-lt"/>
              </a:rPr>
              <a:t> </a:t>
            </a:r>
            <a:r>
              <a:rPr lang="en-US" sz="2800" dirty="0" err="1">
                <a:latin typeface="+mj-lt"/>
              </a:rPr>
              <a:t>sau</a:t>
            </a:r>
            <a:r>
              <a:rPr lang="en-US" sz="2800" dirty="0">
                <a:latin typeface="+mj-lt"/>
              </a:rPr>
              <a:t>  </a:t>
            </a:r>
            <a:endParaRPr lang="vi-VN" sz="2800" dirty="0" err="1">
              <a:latin typeface="+mj-lt"/>
            </a:endParaRPr>
          </a:p>
        </p:txBody>
      </p:sp>
      <p:graphicFrame>
        <p:nvGraphicFramePr>
          <p:cNvPr id="5" name="Table 4"/>
          <p:cNvGraphicFramePr>
            <a:graphicFrameLocks noGrp="1"/>
          </p:cNvGraphicFramePr>
          <p:nvPr/>
        </p:nvGraphicFramePr>
        <p:xfrm>
          <a:off x="457201" y="2910887"/>
          <a:ext cx="8357190" cy="3947113"/>
        </p:xfrm>
        <a:graphic>
          <a:graphicData uri="http://schemas.openxmlformats.org/drawingml/2006/table">
            <a:tbl>
              <a:tblPr firstRow="1" bandRow="1">
                <a:tableStyleId>{5C22544A-7EE6-4342-B048-85BDC9FD1C3A}</a:tableStyleId>
              </a:tblPr>
              <a:tblGrid>
                <a:gridCol w="2507157"/>
                <a:gridCol w="1468593"/>
                <a:gridCol w="1541618"/>
                <a:gridCol w="1379342"/>
                <a:gridCol w="1460480"/>
              </a:tblGrid>
              <a:tr h="614837">
                <a:tc rowSpan="2">
                  <a:txBody>
                    <a:bodyPr/>
                    <a:lstStyle/>
                    <a:p>
                      <a:pPr algn="ctr"/>
                      <a:r>
                        <a:rPr lang="en-US" sz="2800" dirty="0" err="1" smtClean="0">
                          <a:solidFill>
                            <a:srgbClr val="000000"/>
                          </a:solidFill>
                        </a:rPr>
                        <a:t>Biểu</a:t>
                      </a:r>
                      <a:r>
                        <a:rPr lang="en-US" sz="2800" baseline="0" dirty="0" smtClean="0">
                          <a:solidFill>
                            <a:srgbClr val="000000"/>
                          </a:solidFill>
                        </a:rPr>
                        <a:t> </a:t>
                      </a:r>
                      <a:r>
                        <a:rPr lang="en-US" sz="2800" baseline="0" dirty="0" err="1" smtClean="0">
                          <a:solidFill>
                            <a:srgbClr val="000000"/>
                          </a:solidFill>
                        </a:rPr>
                        <a:t>thức</a:t>
                      </a:r>
                      <a:endParaRPr lang="vi-VN" sz="2800" dirty="0">
                        <a:solidFill>
                          <a:srgbClr val="000000"/>
                        </a:solidFill>
                      </a:endParaRPr>
                    </a:p>
                  </a:txBody>
                  <a:tcPr/>
                </a:tc>
                <a:tc gridSpan="4">
                  <a:txBody>
                    <a:bodyPr/>
                    <a:lstStyle/>
                    <a:p>
                      <a:pPr algn="ctr"/>
                      <a:r>
                        <a:rPr lang="en-US" sz="2800" dirty="0" err="1" smtClean="0">
                          <a:solidFill>
                            <a:srgbClr val="000000"/>
                          </a:solidFill>
                        </a:rPr>
                        <a:t>Giá</a:t>
                      </a:r>
                      <a:r>
                        <a:rPr lang="en-US" sz="2800" baseline="0" dirty="0" smtClean="0">
                          <a:solidFill>
                            <a:srgbClr val="000000"/>
                          </a:solidFill>
                        </a:rPr>
                        <a:t> </a:t>
                      </a:r>
                      <a:r>
                        <a:rPr lang="en-US" sz="2800" baseline="0" dirty="0" err="1" smtClean="0">
                          <a:solidFill>
                            <a:srgbClr val="000000"/>
                          </a:solidFill>
                        </a:rPr>
                        <a:t>trị</a:t>
                      </a:r>
                      <a:r>
                        <a:rPr lang="en-US" sz="2800" baseline="0" dirty="0" smtClean="0">
                          <a:solidFill>
                            <a:srgbClr val="000000"/>
                          </a:solidFill>
                        </a:rPr>
                        <a:t> </a:t>
                      </a:r>
                      <a:r>
                        <a:rPr lang="en-US" sz="2800" baseline="0" dirty="0" err="1" smtClean="0">
                          <a:solidFill>
                            <a:srgbClr val="000000"/>
                          </a:solidFill>
                        </a:rPr>
                        <a:t>biểu</a:t>
                      </a:r>
                      <a:r>
                        <a:rPr lang="en-US" sz="2800" baseline="0" dirty="0" smtClean="0">
                          <a:solidFill>
                            <a:srgbClr val="000000"/>
                          </a:solidFill>
                        </a:rPr>
                        <a:t> </a:t>
                      </a:r>
                      <a:r>
                        <a:rPr lang="en-US" sz="2800" baseline="0" dirty="0" err="1" smtClean="0">
                          <a:solidFill>
                            <a:srgbClr val="000000"/>
                          </a:solidFill>
                        </a:rPr>
                        <a:t>thức</a:t>
                      </a:r>
                      <a:r>
                        <a:rPr lang="en-US" sz="2800" baseline="0" dirty="0" smtClean="0">
                          <a:solidFill>
                            <a:srgbClr val="000000"/>
                          </a:solidFill>
                        </a:rPr>
                        <a:t> </a:t>
                      </a:r>
                      <a:r>
                        <a:rPr lang="en-US" sz="2800" baseline="0" dirty="0" err="1" smtClean="0">
                          <a:solidFill>
                            <a:srgbClr val="000000"/>
                          </a:solidFill>
                        </a:rPr>
                        <a:t>tại</a:t>
                      </a:r>
                      <a:endParaRPr lang="vi-VN" sz="2800" dirty="0">
                        <a:solidFill>
                          <a:srgbClr val="000000"/>
                        </a:solidFill>
                      </a:endParaRPr>
                    </a:p>
                  </a:txBody>
                  <a:tcPr/>
                </a:tc>
                <a:tc hMerge="1">
                  <a:txBody>
                    <a:bodyPr/>
                    <a:lstStyle/>
                    <a:p>
                      <a:endParaRPr lang="vi-VN" dirty="0"/>
                    </a:p>
                  </a:txBody>
                  <a:tcPr/>
                </a:tc>
                <a:tc hMerge="1">
                  <a:txBody>
                    <a:bodyPr/>
                    <a:lstStyle/>
                    <a:p>
                      <a:endParaRPr lang="vi-VN" dirty="0"/>
                    </a:p>
                  </a:txBody>
                  <a:tcPr/>
                </a:tc>
                <a:tc hMerge="1">
                  <a:txBody>
                    <a:bodyPr/>
                    <a:lstStyle/>
                    <a:p>
                      <a:endParaRPr lang="vi-VN" dirty="0"/>
                    </a:p>
                  </a:txBody>
                  <a:tcPr/>
                </a:tc>
              </a:tr>
              <a:tr h="1056375">
                <a:tc vMerge="1">
                  <a:txBody>
                    <a:bodyPr/>
                    <a:lstStyle/>
                    <a:p>
                      <a:endParaRPr lang="vi-VN" dirty="0"/>
                    </a:p>
                  </a:txBody>
                  <a:tcPr/>
                </a:tc>
                <a:tc>
                  <a:txBody>
                    <a:bodyPr/>
                    <a:lstStyle/>
                    <a:p>
                      <a:endParaRPr lang="vi-VN" sz="2800" dirty="0"/>
                    </a:p>
                  </a:txBody>
                  <a:tcPr>
                    <a:blipFill rotWithShape="1">
                      <a:blip r:embed="rId3"/>
                      <a:stretch>
                        <a:fillRect l="-170539" t="-64162" r="-298340" b="-215607"/>
                      </a:stretch>
                    </a:blipFill>
                  </a:tcPr>
                </a:tc>
                <a:tc>
                  <a:txBody>
                    <a:bodyPr/>
                    <a:lstStyle/>
                    <a:p>
                      <a:endParaRPr lang="vi-VN" sz="2800"/>
                    </a:p>
                  </a:txBody>
                  <a:tcPr>
                    <a:blipFill rotWithShape="1">
                      <a:blip r:embed="rId3"/>
                      <a:stretch>
                        <a:fillRect l="-257708" t="-64162" r="-184190" b="-215607"/>
                      </a:stretch>
                    </a:blipFill>
                  </a:tcPr>
                </a:tc>
                <a:tc>
                  <a:txBody>
                    <a:bodyPr/>
                    <a:lstStyle/>
                    <a:p>
                      <a:endParaRPr lang="vi-VN" sz="2800"/>
                    </a:p>
                  </a:txBody>
                  <a:tcPr>
                    <a:blipFill rotWithShape="1">
                      <a:blip r:embed="rId3"/>
                      <a:stretch>
                        <a:fillRect l="-400442" t="-64162" r="-106195" b="-215607"/>
                      </a:stretch>
                    </a:blipFill>
                  </a:tcPr>
                </a:tc>
                <a:tc>
                  <a:txBody>
                    <a:bodyPr/>
                    <a:lstStyle/>
                    <a:p>
                      <a:endParaRPr lang="vi-VN" sz="2800"/>
                    </a:p>
                  </a:txBody>
                  <a:tcPr>
                    <a:blipFill rotWithShape="1">
                      <a:blip r:embed="rId3"/>
                      <a:stretch>
                        <a:fillRect l="-471250" t="-64162" b="-215607"/>
                      </a:stretch>
                    </a:blipFill>
                  </a:tcPr>
                </a:tc>
              </a:tr>
              <a:tr h="816393">
                <a:tc>
                  <a:txBody>
                    <a:bodyPr/>
                    <a:lstStyle/>
                    <a:p>
                      <a:endParaRPr lang="vi-VN" sz="2800" dirty="0"/>
                    </a:p>
                  </a:txBody>
                  <a:tcPr>
                    <a:blipFill rotWithShape="1">
                      <a:blip r:embed="rId3"/>
                      <a:stretch>
                        <a:fillRect t="-211940" r="-233577" b="-178358"/>
                      </a:stretch>
                    </a:blipFill>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r>
              <a:tr h="614837">
                <a:tc>
                  <a:txBody>
                    <a:bodyPr/>
                    <a:lstStyle/>
                    <a:p>
                      <a:endParaRPr lang="vi-VN" sz="2800" dirty="0"/>
                    </a:p>
                  </a:txBody>
                  <a:tcPr>
                    <a:blipFill rotWithShape="1">
                      <a:blip r:embed="rId3"/>
                      <a:stretch>
                        <a:fillRect t="-413861" r="-233577" b="-136634"/>
                      </a:stretch>
                    </a:blipFill>
                  </a:tcPr>
                </a:tc>
                <a:tc>
                  <a:txBody>
                    <a:bodyPr/>
                    <a:lstStyle/>
                    <a:p>
                      <a:pPr algn="ctr"/>
                      <a:endParaRPr lang="vi-VN" sz="280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r>
              <a:tr h="844671">
                <a:tc>
                  <a:txBody>
                    <a:bodyPr/>
                    <a:lstStyle/>
                    <a:p>
                      <a:endParaRPr lang="vi-VN" sz="2800" dirty="0"/>
                    </a:p>
                  </a:txBody>
                  <a:tcPr>
                    <a:blipFill rotWithShape="1">
                      <a:blip r:embed="rId3"/>
                      <a:stretch>
                        <a:fillRect t="-376087" r="-233577"/>
                      </a:stretch>
                    </a:blipFill>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c>
                  <a:txBody>
                    <a:bodyPr/>
                    <a:lstStyle/>
                    <a:p>
                      <a:pPr algn="ctr"/>
                      <a:endParaRPr lang="vi-VN" sz="2800" dirty="0">
                        <a:solidFill>
                          <a:srgbClr val="000000"/>
                        </a:solidFill>
                      </a:endParaRPr>
                    </a:p>
                  </a:txBody>
                  <a:tcPr/>
                </a:tc>
              </a:tr>
            </a:tbl>
          </a:graphicData>
        </a:graphic>
      </p:graphicFrame>
      <p:sp>
        <p:nvSpPr>
          <p:cNvPr id="7" name="TextBox 6"/>
          <p:cNvSpPr txBox="1"/>
          <p:nvPr/>
        </p:nvSpPr>
        <p:spPr>
          <a:xfrm>
            <a:off x="3509963" y="4745038"/>
            <a:ext cx="365125" cy="523875"/>
          </a:xfrm>
          <a:prstGeom prst="rect">
            <a:avLst/>
          </a:prstGeom>
          <a:noFill/>
        </p:spPr>
        <p:txBody>
          <a:bodyPr wrap="none">
            <a:spAutoFit/>
          </a:bodyPr>
          <a:lstStyle/>
          <a:p>
            <a:pPr>
              <a:defRPr/>
            </a:pPr>
            <a:r>
              <a:rPr lang="vi-VN" sz="2800" dirty="0">
                <a:latin typeface="+mj-lt"/>
              </a:rPr>
              <a:t>4</a:t>
            </a:r>
          </a:p>
        </p:txBody>
      </p:sp>
      <p:sp>
        <p:nvSpPr>
          <p:cNvPr id="8" name="TextBox 7"/>
          <p:cNvSpPr txBox="1"/>
          <p:nvPr/>
        </p:nvSpPr>
        <p:spPr>
          <a:xfrm>
            <a:off x="3473450" y="5530850"/>
            <a:ext cx="484188" cy="522288"/>
          </a:xfrm>
          <a:prstGeom prst="rect">
            <a:avLst/>
          </a:prstGeom>
          <a:noFill/>
        </p:spPr>
        <p:txBody>
          <a:bodyPr wrap="none">
            <a:spAutoFit/>
          </a:bodyPr>
          <a:lstStyle/>
          <a:p>
            <a:pPr>
              <a:defRPr/>
            </a:pPr>
            <a:r>
              <a:rPr lang="vi-VN" sz="2800" dirty="0">
                <a:latin typeface="+mj-lt"/>
              </a:rPr>
              <a:t>-7</a:t>
            </a:r>
          </a:p>
        </p:txBody>
      </p:sp>
      <p:sp>
        <p:nvSpPr>
          <p:cNvPr id="10" name="TextBox 9"/>
          <p:cNvSpPr txBox="1"/>
          <p:nvPr/>
        </p:nvSpPr>
        <p:spPr>
          <a:xfrm>
            <a:off x="3432175" y="6161088"/>
            <a:ext cx="530225" cy="523875"/>
          </a:xfrm>
          <a:prstGeom prst="rect">
            <a:avLst/>
          </a:prstGeom>
          <a:noFill/>
        </p:spPr>
        <p:txBody>
          <a:bodyPr wrap="none">
            <a:spAutoFit/>
          </a:bodyPr>
          <a:lstStyle/>
          <a:p>
            <a:pPr>
              <a:defRPr/>
            </a:pPr>
            <a:r>
              <a:rPr lang="vi-VN" sz="2800" dirty="0">
                <a:latin typeface="+mj-lt"/>
              </a:rPr>
              <a:t>11</a:t>
            </a:r>
          </a:p>
        </p:txBody>
      </p:sp>
      <p:sp>
        <p:nvSpPr>
          <p:cNvPr id="14" name="TextBox 13"/>
          <p:cNvSpPr txBox="1"/>
          <p:nvPr/>
        </p:nvSpPr>
        <p:spPr>
          <a:xfrm>
            <a:off x="4927600" y="5476875"/>
            <a:ext cx="485775" cy="522288"/>
          </a:xfrm>
          <a:prstGeom prst="rect">
            <a:avLst/>
          </a:prstGeom>
          <a:noFill/>
        </p:spPr>
        <p:txBody>
          <a:bodyPr wrap="none">
            <a:spAutoFit/>
          </a:bodyPr>
          <a:lstStyle/>
          <a:p>
            <a:pPr>
              <a:defRPr/>
            </a:pPr>
            <a:r>
              <a:rPr lang="vi-VN" sz="2800" dirty="0">
                <a:latin typeface="+mj-lt"/>
              </a:rPr>
              <a:t>-3</a:t>
            </a:r>
          </a:p>
        </p:txBody>
      </p:sp>
      <p:graphicFrame>
        <p:nvGraphicFramePr>
          <p:cNvPr id="12297" name="Object 14"/>
          <p:cNvGraphicFramePr>
            <a:graphicFrameLocks noChangeAspect="1"/>
          </p:cNvGraphicFramePr>
          <p:nvPr/>
        </p:nvGraphicFramePr>
        <p:xfrm>
          <a:off x="5014913" y="6061075"/>
          <a:ext cx="393700" cy="825500"/>
        </p:xfrm>
        <a:graphic>
          <a:graphicData uri="http://schemas.openxmlformats.org/presentationml/2006/ole">
            <mc:AlternateContent xmlns:mc="http://schemas.openxmlformats.org/markup-compatibility/2006">
              <mc:Choice xmlns:v="urn:schemas-microsoft-com:vml" Requires="v">
                <p:oleObj spid="_x0000_s12311" name="Equation" r:id="rId4" imgW="393700" imgH="825500" progId="Equation.DSMT4">
                  <p:embed/>
                </p:oleObj>
              </mc:Choice>
              <mc:Fallback>
                <p:oleObj name="Equation" r:id="rId4" imgW="393700" imgH="825500" progId="Equation.DSMT4">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4913" y="6061075"/>
                        <a:ext cx="3937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8" name="Object 15"/>
          <p:cNvGraphicFramePr>
            <a:graphicFrameLocks noChangeAspect="1"/>
          </p:cNvGraphicFramePr>
          <p:nvPr/>
        </p:nvGraphicFramePr>
        <p:xfrm>
          <a:off x="5037138" y="4705350"/>
          <a:ext cx="266700" cy="825500"/>
        </p:xfrm>
        <a:graphic>
          <a:graphicData uri="http://schemas.openxmlformats.org/presentationml/2006/ole">
            <mc:AlternateContent xmlns:mc="http://schemas.openxmlformats.org/markup-compatibility/2006">
              <mc:Choice xmlns:v="urn:schemas-microsoft-com:vml" Requires="v">
                <p:oleObj spid="_x0000_s12312" name="Equation" r:id="rId6" imgW="266584" imgH="825142" progId="Equation.DSMT4">
                  <p:embed/>
                </p:oleObj>
              </mc:Choice>
              <mc:Fallback>
                <p:oleObj name="Equation" r:id="rId6" imgW="266584" imgH="825142" progId="Equation.DSMT4">
                  <p:embed/>
                  <p:pic>
                    <p:nvPicPr>
                      <p:cNvPr id="0"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37138" y="4705350"/>
                        <a:ext cx="2667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6538913" y="4745038"/>
            <a:ext cx="365125" cy="523875"/>
          </a:xfrm>
          <a:prstGeom prst="rect">
            <a:avLst/>
          </a:prstGeom>
          <a:noFill/>
        </p:spPr>
        <p:txBody>
          <a:bodyPr wrap="none">
            <a:spAutoFit/>
          </a:bodyPr>
          <a:lstStyle/>
          <a:p>
            <a:pPr>
              <a:defRPr/>
            </a:pPr>
            <a:r>
              <a:rPr lang="vi-VN" sz="2800" dirty="0">
                <a:latin typeface="+mj-lt"/>
              </a:rPr>
              <a:t>1</a:t>
            </a:r>
          </a:p>
        </p:txBody>
      </p:sp>
      <p:sp>
        <p:nvSpPr>
          <p:cNvPr id="18" name="TextBox 17"/>
          <p:cNvSpPr txBox="1"/>
          <p:nvPr/>
        </p:nvSpPr>
        <p:spPr>
          <a:xfrm>
            <a:off x="6538913" y="5464175"/>
            <a:ext cx="484187" cy="523875"/>
          </a:xfrm>
          <a:prstGeom prst="rect">
            <a:avLst/>
          </a:prstGeom>
          <a:noFill/>
        </p:spPr>
        <p:txBody>
          <a:bodyPr wrap="none">
            <a:spAutoFit/>
          </a:bodyPr>
          <a:lstStyle/>
          <a:p>
            <a:pPr>
              <a:defRPr/>
            </a:pPr>
            <a:r>
              <a:rPr lang="vi-VN" sz="2800" dirty="0">
                <a:latin typeface="+mj-lt"/>
              </a:rPr>
              <a:t>-1</a:t>
            </a:r>
          </a:p>
        </p:txBody>
      </p:sp>
      <p:sp>
        <p:nvSpPr>
          <p:cNvPr id="19" name="TextBox 18"/>
          <p:cNvSpPr txBox="1"/>
          <p:nvPr/>
        </p:nvSpPr>
        <p:spPr>
          <a:xfrm>
            <a:off x="6565900" y="6203950"/>
            <a:ext cx="363538" cy="522288"/>
          </a:xfrm>
          <a:prstGeom prst="rect">
            <a:avLst/>
          </a:prstGeom>
          <a:noFill/>
        </p:spPr>
        <p:txBody>
          <a:bodyPr wrap="none">
            <a:spAutoFit/>
          </a:bodyPr>
          <a:lstStyle/>
          <a:p>
            <a:pPr>
              <a:defRPr/>
            </a:pPr>
            <a:r>
              <a:rPr lang="vi-VN" sz="2800" dirty="0">
                <a:latin typeface="+mj-lt"/>
              </a:rPr>
              <a:t>2</a:t>
            </a:r>
          </a:p>
        </p:txBody>
      </p:sp>
      <p:sp>
        <p:nvSpPr>
          <p:cNvPr id="20" name="TextBox 19"/>
          <p:cNvSpPr txBox="1"/>
          <p:nvPr/>
        </p:nvSpPr>
        <p:spPr>
          <a:xfrm>
            <a:off x="7929563" y="4826000"/>
            <a:ext cx="363537" cy="522288"/>
          </a:xfrm>
          <a:prstGeom prst="rect">
            <a:avLst/>
          </a:prstGeom>
          <a:noFill/>
        </p:spPr>
        <p:txBody>
          <a:bodyPr wrap="none">
            <a:spAutoFit/>
          </a:bodyPr>
          <a:lstStyle/>
          <a:p>
            <a:pPr>
              <a:defRPr/>
            </a:pPr>
            <a:r>
              <a:rPr lang="vi-VN" sz="2800" dirty="0">
                <a:latin typeface="+mj-lt"/>
              </a:rPr>
              <a:t>9</a:t>
            </a:r>
          </a:p>
        </p:txBody>
      </p:sp>
      <p:sp>
        <p:nvSpPr>
          <p:cNvPr id="21" name="TextBox 20"/>
          <p:cNvSpPr txBox="1"/>
          <p:nvPr/>
        </p:nvSpPr>
        <p:spPr>
          <a:xfrm>
            <a:off x="7929563" y="5530850"/>
            <a:ext cx="363537" cy="522288"/>
          </a:xfrm>
          <a:prstGeom prst="rect">
            <a:avLst/>
          </a:prstGeom>
          <a:noFill/>
        </p:spPr>
        <p:txBody>
          <a:bodyPr wrap="none">
            <a:spAutoFit/>
          </a:bodyPr>
          <a:lstStyle/>
          <a:p>
            <a:pPr>
              <a:defRPr/>
            </a:pPr>
            <a:r>
              <a:rPr lang="vi-VN" sz="2800" dirty="0">
                <a:latin typeface="+mj-lt"/>
              </a:rPr>
              <a:t>3</a:t>
            </a:r>
          </a:p>
        </p:txBody>
      </p:sp>
      <p:sp>
        <p:nvSpPr>
          <p:cNvPr id="22" name="TextBox 21"/>
          <p:cNvSpPr txBox="1"/>
          <p:nvPr/>
        </p:nvSpPr>
        <p:spPr>
          <a:xfrm>
            <a:off x="7929563" y="6196013"/>
            <a:ext cx="363537" cy="523875"/>
          </a:xfrm>
          <a:prstGeom prst="rect">
            <a:avLst/>
          </a:prstGeom>
          <a:noFill/>
        </p:spPr>
        <p:txBody>
          <a:bodyPr wrap="none">
            <a:spAutoFit/>
          </a:bodyPr>
          <a:lstStyle/>
          <a:p>
            <a:pPr>
              <a:defRPr/>
            </a:pPr>
            <a:r>
              <a:rPr lang="vi-VN" sz="2800" dirty="0">
                <a:latin typeface="+mj-lt"/>
              </a:rPr>
              <a:t>6</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12298"/>
                                        </p:tgtEl>
                                        <p:attrNameLst>
                                          <p:attrName>style.visibility</p:attrName>
                                        </p:attrNameLst>
                                      </p:cBhvr>
                                      <p:to>
                                        <p:strVal val="visible"/>
                                      </p:to>
                                    </p:set>
                                    <p:animEffect transition="in" filter="fade">
                                      <p:cBhvr>
                                        <p:cTn id="36" dur="500"/>
                                        <p:tgtEl>
                                          <p:spTgt spid="1229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500"/>
                                        <p:tgtEl>
                                          <p:spTgt spid="1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nodeType="clickEffect">
                                  <p:stCondLst>
                                    <p:cond delay="0"/>
                                  </p:stCondLst>
                                  <p:childTnLst>
                                    <p:set>
                                      <p:cBhvr>
                                        <p:cTn id="45" dur="1" fill="hold">
                                          <p:stCondLst>
                                            <p:cond delay="0"/>
                                          </p:stCondLst>
                                        </p:cTn>
                                        <p:tgtEl>
                                          <p:spTgt spid="12297"/>
                                        </p:tgtEl>
                                        <p:attrNameLst>
                                          <p:attrName>style.visibility</p:attrName>
                                        </p:attrNameLst>
                                      </p:cBhvr>
                                      <p:to>
                                        <p:strVal val="visible"/>
                                      </p:to>
                                    </p:set>
                                    <p:animEffect transition="in" filter="fade">
                                      <p:cBhvr>
                                        <p:cTn id="46" dur="500"/>
                                        <p:tgtEl>
                                          <p:spTgt spid="12297"/>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500"/>
                                        <p:tgtEl>
                                          <p:spTgt spid="2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fade">
                                      <p:cBhvr>
                                        <p:cTn id="71" dur="500"/>
                                        <p:tgtEl>
                                          <p:spTgt spid="21"/>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7" grpId="0"/>
      <p:bldP spid="8" grpId="0"/>
      <p:bldP spid="10" grpId="0"/>
      <p:bldP spid="14" grpId="0"/>
      <p:bldP spid="17" grpId="0"/>
      <p:bldP spid="18" grpId="0"/>
      <p:bldP spid="19" grpId="0"/>
      <p:bldP spid="20" grpId="0"/>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954088"/>
          </a:xfrm>
          <a:prstGeom prst="rect">
            <a:avLst/>
          </a:prstGeom>
          <a:noFill/>
        </p:spPr>
        <p:txBody>
          <a:bodyPr>
            <a:spAutoFit/>
          </a:bodyPr>
          <a:lstStyle/>
          <a:p>
            <a:pPr>
              <a:defRPr/>
            </a:pPr>
            <a:r>
              <a:rPr lang="en-US" sz="2800" b="1" i="1" dirty="0" err="1">
                <a:latin typeface="+mj-lt"/>
              </a:rPr>
              <a:t>Bài</a:t>
            </a:r>
            <a:r>
              <a:rPr lang="en-US" sz="2800" b="1" i="1" dirty="0">
                <a:latin typeface="+mj-lt"/>
              </a:rPr>
              <a:t> 2. </a:t>
            </a:r>
            <a:r>
              <a:rPr lang="en-US" sz="2800" dirty="0" err="1">
                <a:latin typeface="+mj-lt"/>
              </a:rPr>
              <a:t>Ghép</a:t>
            </a:r>
            <a:r>
              <a:rPr lang="en-US" sz="2800" dirty="0">
                <a:latin typeface="+mj-lt"/>
              </a:rPr>
              <a:t> </a:t>
            </a:r>
            <a:r>
              <a:rPr lang="en-US" sz="2800" dirty="0" err="1">
                <a:latin typeface="+mj-lt"/>
              </a:rPr>
              <a:t>các</a:t>
            </a:r>
            <a:r>
              <a:rPr lang="en-US" sz="2800" dirty="0">
                <a:latin typeface="+mj-lt"/>
              </a:rPr>
              <a:t>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tương</a:t>
            </a:r>
            <a:r>
              <a:rPr lang="en-US" sz="2800" dirty="0">
                <a:latin typeface="+mj-lt"/>
              </a:rPr>
              <a:t> </a:t>
            </a:r>
            <a:r>
              <a:rPr lang="en-US" sz="2800" dirty="0" err="1">
                <a:latin typeface="+mj-lt"/>
              </a:rPr>
              <a:t>ứng</a:t>
            </a:r>
            <a:r>
              <a:rPr lang="en-US" sz="2800" dirty="0">
                <a:latin typeface="+mj-lt"/>
              </a:rPr>
              <a:t> </a:t>
            </a:r>
            <a:r>
              <a:rPr lang="en-US" sz="2800" dirty="0" err="1">
                <a:latin typeface="+mj-lt"/>
              </a:rPr>
              <a:t>của</a:t>
            </a:r>
            <a:r>
              <a:rPr lang="en-US" sz="2800" dirty="0">
                <a:latin typeface="+mj-lt"/>
              </a:rPr>
              <a:t> </a:t>
            </a:r>
            <a:r>
              <a:rPr lang="en-US" sz="2800" dirty="0" err="1">
                <a:latin typeface="+mj-lt"/>
              </a:rPr>
              <a:t>các</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sao</a:t>
            </a:r>
            <a:r>
              <a:rPr lang="en-US" sz="2800" dirty="0">
                <a:latin typeface="+mj-lt"/>
              </a:rPr>
              <a:t> </a:t>
            </a:r>
            <a:r>
              <a:rPr lang="en-US" sz="2800" dirty="0" err="1">
                <a:latin typeface="+mj-lt"/>
              </a:rPr>
              <a:t>cho</a:t>
            </a:r>
            <a:r>
              <a:rPr lang="en-US" sz="2800" dirty="0">
                <a:latin typeface="+mj-lt"/>
              </a:rPr>
              <a:t> </a:t>
            </a:r>
            <a:r>
              <a:rPr lang="en-US" sz="2800" dirty="0" err="1">
                <a:latin typeface="+mj-lt"/>
              </a:rPr>
              <a:t>phù</a:t>
            </a:r>
            <a:r>
              <a:rPr lang="en-US" sz="2800" dirty="0">
                <a:latin typeface="+mj-lt"/>
              </a:rPr>
              <a:t> </a:t>
            </a:r>
            <a:r>
              <a:rPr lang="en-US" sz="2800" dirty="0" err="1">
                <a:latin typeface="+mj-lt"/>
              </a:rPr>
              <a:t>hợp</a:t>
            </a:r>
            <a:r>
              <a:rPr lang="en-US" sz="2800" dirty="0">
                <a:latin typeface="+mj-lt"/>
              </a:rPr>
              <a:t>  </a:t>
            </a:r>
            <a:endParaRPr lang="vi-VN" sz="2800" dirty="0">
              <a:latin typeface="+mj-lt"/>
            </a:endParaRPr>
          </a:p>
        </p:txBody>
      </p:sp>
      <p:graphicFrame>
        <p:nvGraphicFramePr>
          <p:cNvPr id="4" name="Table 3"/>
          <p:cNvGraphicFramePr>
            <a:graphicFrameLocks noGrp="1"/>
          </p:cNvGraphicFramePr>
          <p:nvPr/>
        </p:nvGraphicFramePr>
        <p:xfrm>
          <a:off x="152400" y="1295400"/>
          <a:ext cx="8839200" cy="3257993"/>
        </p:xfrm>
        <a:graphic>
          <a:graphicData uri="http://schemas.openxmlformats.org/drawingml/2006/table">
            <a:tbl>
              <a:tblPr firstRow="1" bandRow="1">
                <a:tableStyleId>{5C22544A-7EE6-4342-B048-85BDC9FD1C3A}</a:tableStyleId>
              </a:tblPr>
              <a:tblGrid>
                <a:gridCol w="5943600"/>
                <a:gridCol w="2895600"/>
              </a:tblGrid>
              <a:tr h="672496">
                <a:tc>
                  <a:txBody>
                    <a:bodyPr/>
                    <a:lstStyle/>
                    <a:p>
                      <a:r>
                        <a:rPr lang="en-US" sz="2800" dirty="0" err="1" smtClean="0">
                          <a:solidFill>
                            <a:schemeClr val="tx2">
                              <a:lumMod val="50000"/>
                            </a:schemeClr>
                          </a:solidFill>
                          <a:latin typeface="+mj-lt"/>
                        </a:rPr>
                        <a:t>Biểu</a:t>
                      </a:r>
                      <a:r>
                        <a:rPr lang="en-US" sz="2800" baseline="0" dirty="0" smtClean="0">
                          <a:solidFill>
                            <a:schemeClr val="tx2">
                              <a:lumMod val="50000"/>
                            </a:schemeClr>
                          </a:solidFill>
                          <a:latin typeface="+mj-lt"/>
                        </a:rPr>
                        <a:t> </a:t>
                      </a:r>
                      <a:r>
                        <a:rPr lang="en-US" sz="2800" baseline="0" dirty="0" err="1" smtClean="0">
                          <a:solidFill>
                            <a:schemeClr val="tx2">
                              <a:lumMod val="50000"/>
                            </a:schemeClr>
                          </a:solidFill>
                          <a:latin typeface="+mj-lt"/>
                        </a:rPr>
                        <a:t>thức</a:t>
                      </a:r>
                      <a:endParaRPr lang="vi-VN" sz="2800" dirty="0">
                        <a:solidFill>
                          <a:schemeClr val="tx2">
                            <a:lumMod val="50000"/>
                          </a:schemeClr>
                        </a:solidFill>
                        <a:latin typeface="+mj-lt"/>
                      </a:endParaRPr>
                    </a:p>
                  </a:txBody>
                  <a:tcPr/>
                </a:tc>
                <a:tc>
                  <a:txBody>
                    <a:bodyPr/>
                    <a:lstStyle/>
                    <a:p>
                      <a:r>
                        <a:rPr lang="en-US" sz="2800" dirty="0" err="1" smtClean="0">
                          <a:solidFill>
                            <a:schemeClr val="tx2">
                              <a:lumMod val="50000"/>
                            </a:schemeClr>
                          </a:solidFill>
                          <a:latin typeface="+mj-lt"/>
                        </a:rPr>
                        <a:t>Giá</a:t>
                      </a:r>
                      <a:r>
                        <a:rPr lang="en-US" sz="2800" baseline="0" dirty="0" smtClean="0">
                          <a:solidFill>
                            <a:schemeClr val="tx2">
                              <a:lumMod val="50000"/>
                            </a:schemeClr>
                          </a:solidFill>
                          <a:latin typeface="+mj-lt"/>
                        </a:rPr>
                        <a:t> </a:t>
                      </a:r>
                      <a:r>
                        <a:rPr lang="en-US" sz="2800" baseline="0" dirty="0" err="1" smtClean="0">
                          <a:solidFill>
                            <a:schemeClr val="tx2">
                              <a:lumMod val="50000"/>
                            </a:schemeClr>
                          </a:solidFill>
                          <a:latin typeface="+mj-lt"/>
                        </a:rPr>
                        <a:t>trị</a:t>
                      </a:r>
                      <a:r>
                        <a:rPr lang="en-US" sz="2800" baseline="0" dirty="0" smtClean="0">
                          <a:solidFill>
                            <a:schemeClr val="tx2">
                              <a:lumMod val="50000"/>
                            </a:schemeClr>
                          </a:solidFill>
                          <a:latin typeface="+mj-lt"/>
                        </a:rPr>
                        <a:t> </a:t>
                      </a:r>
                      <a:r>
                        <a:rPr lang="en-US" sz="2800" baseline="0" dirty="0" err="1" smtClean="0">
                          <a:solidFill>
                            <a:schemeClr val="tx2">
                              <a:lumMod val="50000"/>
                            </a:schemeClr>
                          </a:solidFill>
                          <a:latin typeface="+mj-lt"/>
                        </a:rPr>
                        <a:t>biểu</a:t>
                      </a:r>
                      <a:r>
                        <a:rPr lang="en-US" sz="2800" baseline="0" dirty="0" smtClean="0">
                          <a:solidFill>
                            <a:schemeClr val="tx2">
                              <a:lumMod val="50000"/>
                            </a:schemeClr>
                          </a:solidFill>
                          <a:latin typeface="+mj-lt"/>
                        </a:rPr>
                        <a:t> </a:t>
                      </a:r>
                      <a:r>
                        <a:rPr lang="en-US" sz="2800" baseline="0" dirty="0" err="1" smtClean="0">
                          <a:solidFill>
                            <a:schemeClr val="tx2">
                              <a:lumMod val="50000"/>
                            </a:schemeClr>
                          </a:solidFill>
                          <a:latin typeface="+mj-lt"/>
                        </a:rPr>
                        <a:t>thức</a:t>
                      </a:r>
                      <a:endParaRPr lang="vi-VN" sz="2800" dirty="0">
                        <a:solidFill>
                          <a:schemeClr val="tx2">
                            <a:lumMod val="50000"/>
                          </a:schemeClr>
                        </a:solidFill>
                        <a:latin typeface="+mj-lt"/>
                      </a:endParaRPr>
                    </a:p>
                  </a:txBody>
                  <a:tcPr/>
                </a:tc>
              </a:tr>
              <a:tr h="518160">
                <a:tc>
                  <a:txBody>
                    <a:bodyPr/>
                    <a:lstStyle/>
                    <a:p>
                      <a:endParaRPr lang="vi-VN"/>
                    </a:p>
                  </a:txBody>
                  <a:tcPr>
                    <a:blipFill rotWithShape="1">
                      <a:blip r:embed="rId2"/>
                      <a:stretch>
                        <a:fillRect t="-141176" r="-48718" b="-414118"/>
                      </a:stretch>
                    </a:blipFill>
                  </a:tcPr>
                </a:tc>
                <a:tc>
                  <a:txBody>
                    <a:bodyPr/>
                    <a:lstStyle/>
                    <a:p>
                      <a:pPr algn="ctr"/>
                      <a:r>
                        <a:rPr lang="en-US" sz="2800" dirty="0" smtClean="0">
                          <a:solidFill>
                            <a:schemeClr val="tx2">
                              <a:lumMod val="50000"/>
                            </a:schemeClr>
                          </a:solidFill>
                          <a:latin typeface="+mj-lt"/>
                        </a:rPr>
                        <a:t>A.</a:t>
                      </a:r>
                      <a:r>
                        <a:rPr lang="vi-VN" sz="2800" baseline="0" dirty="0" smtClean="0">
                          <a:solidFill>
                            <a:schemeClr val="tx2">
                              <a:lumMod val="50000"/>
                            </a:schemeClr>
                          </a:solidFill>
                          <a:latin typeface="+mj-lt"/>
                        </a:rPr>
                        <a:t> </a:t>
                      </a:r>
                      <a:r>
                        <a:rPr lang="vi-VN" sz="2800" dirty="0" smtClean="0">
                          <a:solidFill>
                            <a:schemeClr val="tx2">
                              <a:lumMod val="50000"/>
                            </a:schemeClr>
                          </a:solidFill>
                          <a:latin typeface="+mj-lt"/>
                        </a:rPr>
                        <a:t>– 2 </a:t>
                      </a:r>
                      <a:endParaRPr lang="vi-VN" sz="2800" dirty="0">
                        <a:solidFill>
                          <a:schemeClr val="tx2">
                            <a:lumMod val="50000"/>
                          </a:schemeClr>
                        </a:solidFill>
                        <a:latin typeface="+mj-lt"/>
                      </a:endParaRPr>
                    </a:p>
                  </a:txBody>
                  <a:tcPr/>
                </a:tc>
              </a:tr>
              <a:tr h="672496">
                <a:tc>
                  <a:txBody>
                    <a:bodyPr/>
                    <a:lstStyle/>
                    <a:p>
                      <a:endParaRPr lang="vi-VN"/>
                    </a:p>
                  </a:txBody>
                  <a:tcPr>
                    <a:blipFill rotWithShape="1">
                      <a:blip r:embed="rId2"/>
                      <a:stretch>
                        <a:fillRect t="-186364" r="-48718" b="-220000"/>
                      </a:stretch>
                    </a:blipFill>
                  </a:tcPr>
                </a:tc>
                <a:tc>
                  <a:txBody>
                    <a:bodyPr/>
                    <a:lstStyle/>
                    <a:p>
                      <a:pPr algn="ctr"/>
                      <a:r>
                        <a:rPr lang="vi-VN" sz="2800" dirty="0" smtClean="0">
                          <a:solidFill>
                            <a:schemeClr val="tx2">
                              <a:lumMod val="50000"/>
                            </a:schemeClr>
                          </a:solidFill>
                          <a:latin typeface="+mj-lt"/>
                        </a:rPr>
                        <a:t>B. 0</a:t>
                      </a:r>
                      <a:endParaRPr lang="vi-VN" sz="2800" dirty="0">
                        <a:solidFill>
                          <a:schemeClr val="tx2">
                            <a:lumMod val="50000"/>
                          </a:schemeClr>
                        </a:solidFill>
                        <a:latin typeface="+mj-lt"/>
                      </a:endParaRPr>
                    </a:p>
                  </a:txBody>
                  <a:tcPr/>
                </a:tc>
              </a:tr>
              <a:tr h="700913">
                <a:tc>
                  <a:txBody>
                    <a:bodyPr/>
                    <a:lstStyle/>
                    <a:p>
                      <a:endParaRPr lang="vi-VN"/>
                    </a:p>
                  </a:txBody>
                  <a:tcPr>
                    <a:blipFill rotWithShape="1">
                      <a:blip r:embed="rId2"/>
                      <a:stretch>
                        <a:fillRect t="-273913" r="-48718" b="-110435"/>
                      </a:stretch>
                    </a:blipFill>
                  </a:tcPr>
                </a:tc>
                <a:tc>
                  <a:txBody>
                    <a:bodyPr/>
                    <a:lstStyle/>
                    <a:p>
                      <a:endParaRPr lang="vi-VN"/>
                    </a:p>
                  </a:txBody>
                  <a:tcPr>
                    <a:blipFill rotWithShape="1">
                      <a:blip r:embed="rId2"/>
                      <a:stretch>
                        <a:fillRect l="-205263" t="-273913" b="-110435"/>
                      </a:stretch>
                    </a:blipFill>
                  </a:tcPr>
                </a:tc>
              </a:tr>
              <a:tr h="693928">
                <a:tc>
                  <a:txBody>
                    <a:bodyPr/>
                    <a:lstStyle/>
                    <a:p>
                      <a:endParaRPr lang="vi-VN" dirty="0"/>
                    </a:p>
                  </a:txBody>
                  <a:tcPr>
                    <a:blipFill rotWithShape="1">
                      <a:blip r:embed="rId2"/>
                      <a:stretch>
                        <a:fillRect t="-377193" r="-48718" b="-11404"/>
                      </a:stretch>
                    </a:blipFill>
                  </a:tcPr>
                </a:tc>
                <a:tc>
                  <a:txBody>
                    <a:bodyPr/>
                    <a:lstStyle/>
                    <a:p>
                      <a:pPr algn="ctr"/>
                      <a:r>
                        <a:rPr lang="vi-VN" sz="2800" dirty="0" smtClean="0">
                          <a:solidFill>
                            <a:schemeClr val="tx2">
                              <a:lumMod val="50000"/>
                            </a:schemeClr>
                          </a:solidFill>
                          <a:latin typeface="+mj-lt"/>
                        </a:rPr>
                        <a:t>D.</a:t>
                      </a:r>
                      <a:r>
                        <a:rPr lang="vi-VN" sz="2800" baseline="0" dirty="0" smtClean="0">
                          <a:solidFill>
                            <a:schemeClr val="tx2">
                              <a:lumMod val="50000"/>
                            </a:schemeClr>
                          </a:solidFill>
                          <a:latin typeface="+mj-lt"/>
                        </a:rPr>
                        <a:t> – 4 </a:t>
                      </a:r>
                      <a:endParaRPr lang="vi-VN" sz="2800" dirty="0">
                        <a:solidFill>
                          <a:schemeClr val="tx2">
                            <a:lumMod val="50000"/>
                          </a:schemeClr>
                        </a:solidFill>
                        <a:latin typeface="+mj-lt"/>
                      </a:endParaRPr>
                    </a:p>
                  </a:txBody>
                  <a:tcPr/>
                </a:tc>
              </a:tr>
            </a:tbl>
          </a:graphicData>
        </a:graphic>
      </p:graphicFrame>
      <p:sp>
        <p:nvSpPr>
          <p:cNvPr id="5" name="Rectangle 4"/>
          <p:cNvSpPr/>
          <p:nvPr/>
        </p:nvSpPr>
        <p:spPr>
          <a:xfrm>
            <a:off x="1828800" y="4572000"/>
            <a:ext cx="3733800" cy="523875"/>
          </a:xfrm>
          <a:prstGeom prst="rect">
            <a:avLst/>
          </a:prstGeom>
        </p:spPr>
        <p:txBody>
          <a:bodyPr>
            <a:spAutoFit/>
          </a:bodyPr>
          <a:lstStyle/>
          <a:p>
            <a:pPr>
              <a:defRPr/>
            </a:pPr>
            <a:r>
              <a:rPr lang="en-US" sz="2800" dirty="0">
                <a:solidFill>
                  <a:srgbClr val="FF0000"/>
                </a:solidFill>
                <a:latin typeface="+mj-lt"/>
              </a:rPr>
              <a:t>1 - B, 2 - D, 3 - A, 4 - C   </a:t>
            </a:r>
            <a:endParaRPr lang="vi-VN" sz="2800" dirty="0" err="1">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716963" cy="523875"/>
          </a:xfrm>
          <a:prstGeom prst="rect">
            <a:avLst/>
          </a:prstGeom>
          <a:noFill/>
        </p:spPr>
        <p:txBody>
          <a:bodyPr wrap="none">
            <a:spAutoFit/>
          </a:bodyPr>
          <a:lstStyle/>
          <a:p>
            <a:pPr>
              <a:defRPr/>
            </a:pPr>
            <a:r>
              <a:rPr lang="en-US" sz="2800" b="1" i="1" dirty="0" err="1">
                <a:latin typeface="+mj-lt"/>
              </a:rPr>
              <a:t>Bài</a:t>
            </a:r>
            <a:r>
              <a:rPr lang="en-US" sz="2800" b="1" i="1" dirty="0">
                <a:latin typeface="+mj-lt"/>
              </a:rPr>
              <a:t> 3. </a:t>
            </a:r>
            <a:r>
              <a:rPr lang="en-US" sz="2800" dirty="0" err="1">
                <a:latin typeface="+mj-lt"/>
              </a:rPr>
              <a:t>Tính</a:t>
            </a:r>
            <a:r>
              <a:rPr lang="en-US" sz="2800" dirty="0">
                <a:latin typeface="+mj-lt"/>
              </a:rPr>
              <a:t>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sau</a:t>
            </a:r>
            <a:r>
              <a:rPr lang="en-US" sz="2800" dirty="0">
                <a:latin typeface="+mj-lt"/>
              </a:rPr>
              <a:t>, </a:t>
            </a:r>
            <a:r>
              <a:rPr lang="en-US" sz="2800" dirty="0" err="1">
                <a:latin typeface="+mj-lt"/>
              </a:rPr>
              <a:t>biết</a:t>
            </a:r>
            <a:r>
              <a:rPr lang="en-US" sz="2800" dirty="0">
                <a:latin typeface="+mj-lt"/>
              </a:rPr>
              <a:t> </a:t>
            </a:r>
            <a:r>
              <a:rPr lang="en-US" sz="2800" dirty="0" err="1">
                <a:latin typeface="+mj-lt"/>
              </a:rPr>
              <a:t>rằng</a:t>
            </a:r>
            <a:r>
              <a:rPr lang="en-US" sz="2800" dirty="0">
                <a:latin typeface="+mj-lt"/>
              </a:rPr>
              <a:t> </a:t>
            </a:r>
            <a:r>
              <a:rPr lang="en-US" sz="2800" i="1" dirty="0">
                <a:latin typeface="+mj-lt"/>
              </a:rPr>
              <a:t>x + y </a:t>
            </a:r>
            <a:r>
              <a:rPr lang="en-US" sz="2800" dirty="0">
                <a:latin typeface="+mj-lt"/>
              </a:rPr>
              <a:t>+ 1 = 0</a:t>
            </a:r>
            <a:endParaRPr lang="vi-VN" sz="2800" dirty="0" err="1">
              <a:latin typeface="+mj-lt"/>
            </a:endParaRPr>
          </a:p>
        </p:txBody>
      </p:sp>
      <p:graphicFrame>
        <p:nvGraphicFramePr>
          <p:cNvPr id="3" name="Object 2"/>
          <p:cNvGraphicFramePr>
            <a:graphicFrameLocks noChangeAspect="1"/>
          </p:cNvGraphicFramePr>
          <p:nvPr/>
        </p:nvGraphicFramePr>
        <p:xfrm>
          <a:off x="2209800" y="844550"/>
          <a:ext cx="5118100" cy="457200"/>
        </p:xfrm>
        <a:graphic>
          <a:graphicData uri="http://schemas.openxmlformats.org/presentationml/2006/ole">
            <mc:AlternateContent xmlns:mc="http://schemas.openxmlformats.org/markup-compatibility/2006">
              <mc:Choice xmlns:v="urn:schemas-microsoft-com:vml" Requires="v">
                <p:oleObj spid="_x0000_s14371" name="Equation" r:id="rId4" imgW="5117760" imgH="457200" progId="Equation.DSMT4">
                  <p:embed/>
                </p:oleObj>
              </mc:Choice>
              <mc:Fallback>
                <p:oleObj name="Equation" r:id="rId4" imgW="5117760" imgH="45720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844550"/>
                        <a:ext cx="5118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265113" y="1295400"/>
            <a:ext cx="801687" cy="523875"/>
          </a:xfrm>
          <a:prstGeom prst="rect">
            <a:avLst/>
          </a:prstGeom>
          <a:noFill/>
        </p:spPr>
        <p:txBody>
          <a:bodyPr wrap="none">
            <a:spAutoFit/>
          </a:bodyPr>
          <a:lstStyle/>
          <a:p>
            <a:pPr>
              <a:defRPr/>
            </a:pPr>
            <a:r>
              <a:rPr lang="en-US" sz="2800" dirty="0" err="1">
                <a:solidFill>
                  <a:srgbClr val="FF0000"/>
                </a:solidFill>
                <a:latin typeface="+mj-lt"/>
              </a:rPr>
              <a:t>Giải</a:t>
            </a:r>
            <a:endParaRPr lang="vi-VN" sz="2800" dirty="0" err="1">
              <a:solidFill>
                <a:srgbClr val="FF0000"/>
              </a:solidFill>
              <a:latin typeface="+mj-lt"/>
            </a:endParaRPr>
          </a:p>
        </p:txBody>
      </p:sp>
      <p:sp>
        <p:nvSpPr>
          <p:cNvPr id="5" name="TextBox 4"/>
          <p:cNvSpPr txBox="1"/>
          <p:nvPr/>
        </p:nvSpPr>
        <p:spPr>
          <a:xfrm>
            <a:off x="665163" y="1960563"/>
            <a:ext cx="1155700" cy="523875"/>
          </a:xfrm>
          <a:prstGeom prst="rect">
            <a:avLst/>
          </a:prstGeom>
          <a:noFill/>
        </p:spPr>
        <p:txBody>
          <a:bodyPr wrap="none">
            <a:spAutoFit/>
          </a:bodyPr>
          <a:lstStyle/>
          <a:p>
            <a:pPr>
              <a:defRPr/>
            </a:pPr>
            <a:r>
              <a:rPr lang="en-US" sz="2800" dirty="0">
                <a:latin typeface="+mj-lt"/>
              </a:rPr>
              <a:t>Ta </a:t>
            </a:r>
            <a:r>
              <a:rPr lang="en-US" sz="2800" dirty="0" err="1">
                <a:latin typeface="+mj-lt"/>
              </a:rPr>
              <a:t>có</a:t>
            </a:r>
            <a:r>
              <a:rPr lang="en-US" sz="2800" dirty="0">
                <a:latin typeface="+mj-lt"/>
              </a:rPr>
              <a:t>: </a:t>
            </a:r>
            <a:endParaRPr lang="vi-VN" sz="2800" dirty="0" err="1">
              <a:latin typeface="+mj-lt"/>
            </a:endParaRPr>
          </a:p>
        </p:txBody>
      </p:sp>
      <p:graphicFrame>
        <p:nvGraphicFramePr>
          <p:cNvPr id="6" name="Object 5"/>
          <p:cNvGraphicFramePr>
            <a:graphicFrameLocks noChangeAspect="1"/>
          </p:cNvGraphicFramePr>
          <p:nvPr/>
        </p:nvGraphicFramePr>
        <p:xfrm>
          <a:off x="1905000" y="2025650"/>
          <a:ext cx="1714500" cy="393700"/>
        </p:xfrm>
        <a:graphic>
          <a:graphicData uri="http://schemas.openxmlformats.org/presentationml/2006/ole">
            <mc:AlternateContent xmlns:mc="http://schemas.openxmlformats.org/markup-compatibility/2006">
              <mc:Choice xmlns:v="urn:schemas-microsoft-com:vml" Requires="v">
                <p:oleObj spid="_x0000_s14372" name="Equation" r:id="rId6" imgW="1714320" imgH="393480" progId="Equation.DSMT4">
                  <p:embed/>
                </p:oleObj>
              </mc:Choice>
              <mc:Fallback>
                <p:oleObj name="Equation" r:id="rId6" imgW="1714320" imgH="393480" progId="Equation.DSMT4">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2025650"/>
                        <a:ext cx="17145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nvGraphicFramePr>
        <p:xfrm>
          <a:off x="1820863" y="2590800"/>
          <a:ext cx="1866900" cy="393700"/>
        </p:xfrm>
        <a:graphic>
          <a:graphicData uri="http://schemas.openxmlformats.org/presentationml/2006/ole">
            <mc:AlternateContent xmlns:mc="http://schemas.openxmlformats.org/markup-compatibility/2006">
              <mc:Choice xmlns:v="urn:schemas-microsoft-com:vml" Requires="v">
                <p:oleObj spid="_x0000_s14373" name="Equation" r:id="rId8" imgW="1866600" imgH="393480" progId="Equation.DSMT4">
                  <p:embed/>
                </p:oleObj>
              </mc:Choice>
              <mc:Fallback>
                <p:oleObj name="Equation" r:id="rId8" imgW="1866600" imgH="393480" progId="Equation.DSMT4">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0863" y="2590800"/>
                        <a:ext cx="18669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665163" y="3124200"/>
            <a:ext cx="6489700" cy="523875"/>
          </a:xfrm>
          <a:prstGeom prst="rect">
            <a:avLst/>
          </a:prstGeom>
          <a:noFill/>
        </p:spPr>
        <p:txBody>
          <a:bodyPr wrap="none">
            <a:spAutoFit/>
          </a:bodyPr>
          <a:lstStyle/>
          <a:p>
            <a:pPr>
              <a:defRPr/>
            </a:pPr>
            <a:r>
              <a:rPr lang="en-US" sz="2800" dirty="0" err="1">
                <a:latin typeface="+mj-lt"/>
              </a:rPr>
              <a:t>Thay</a:t>
            </a:r>
            <a:r>
              <a:rPr lang="en-US" sz="2800" i="1" dirty="0">
                <a:latin typeface="+mj-lt"/>
              </a:rPr>
              <a:t> x + y +</a:t>
            </a:r>
            <a:r>
              <a:rPr lang="en-US" sz="2800" dirty="0">
                <a:latin typeface="+mj-lt"/>
              </a:rPr>
              <a:t>1 = 0 </a:t>
            </a:r>
            <a:r>
              <a:rPr lang="en-US" sz="2800" dirty="0" err="1">
                <a:latin typeface="+mj-lt"/>
              </a:rPr>
              <a:t>vào</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 ta </a:t>
            </a:r>
            <a:r>
              <a:rPr lang="en-US" sz="2800" dirty="0" err="1">
                <a:latin typeface="+mj-lt"/>
              </a:rPr>
              <a:t>được</a:t>
            </a:r>
            <a:r>
              <a:rPr lang="en-US" sz="2800" dirty="0">
                <a:latin typeface="+mj-lt"/>
              </a:rPr>
              <a:t> </a:t>
            </a:r>
            <a:endParaRPr lang="vi-VN" sz="2800" dirty="0" err="1">
              <a:latin typeface="+mj-lt"/>
            </a:endParaRPr>
          </a:p>
        </p:txBody>
      </p:sp>
      <p:graphicFrame>
        <p:nvGraphicFramePr>
          <p:cNvPr id="10" name="Object 9"/>
          <p:cNvGraphicFramePr>
            <a:graphicFrameLocks noChangeAspect="1"/>
          </p:cNvGraphicFramePr>
          <p:nvPr/>
        </p:nvGraphicFramePr>
        <p:xfrm>
          <a:off x="1447800" y="3733800"/>
          <a:ext cx="5118100" cy="457200"/>
        </p:xfrm>
        <a:graphic>
          <a:graphicData uri="http://schemas.openxmlformats.org/presentationml/2006/ole">
            <mc:AlternateContent xmlns:mc="http://schemas.openxmlformats.org/markup-compatibility/2006">
              <mc:Choice xmlns:v="urn:schemas-microsoft-com:vml" Requires="v">
                <p:oleObj spid="_x0000_s14374" name="Equation" r:id="rId10" imgW="5118100" imgH="457200" progId="Equation.DSMT4">
                  <p:embed/>
                </p:oleObj>
              </mc:Choice>
              <mc:Fallback>
                <p:oleObj name="Equation" r:id="rId10" imgW="5118100" imgH="4572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733800"/>
                        <a:ext cx="5118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nvGraphicFramePr>
        <p:xfrm>
          <a:off x="614363" y="4648200"/>
          <a:ext cx="419100" cy="254000"/>
        </p:xfrm>
        <a:graphic>
          <a:graphicData uri="http://schemas.openxmlformats.org/presentationml/2006/ole">
            <mc:AlternateContent xmlns:mc="http://schemas.openxmlformats.org/markup-compatibility/2006">
              <mc:Choice xmlns:v="urn:schemas-microsoft-com:vml" Requires="v">
                <p:oleObj spid="_x0000_s14375" name="Equation" r:id="rId11" imgW="419040" imgH="253800" progId="Equation.DSMT4">
                  <p:embed/>
                </p:oleObj>
              </mc:Choice>
              <mc:Fallback>
                <p:oleObj name="Equation" r:id="rId11" imgW="419040" imgH="253800" progId="Equation.DSMT4">
                  <p:embed/>
                  <p:pic>
                    <p:nvPicPr>
                      <p:cNvPr id="0"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4363" y="4648200"/>
                        <a:ext cx="419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nvGraphicFramePr>
        <p:xfrm>
          <a:off x="1338263" y="4495800"/>
          <a:ext cx="5143500" cy="457200"/>
        </p:xfrm>
        <a:graphic>
          <a:graphicData uri="http://schemas.openxmlformats.org/presentationml/2006/ole">
            <mc:AlternateContent xmlns:mc="http://schemas.openxmlformats.org/markup-compatibility/2006">
              <mc:Choice xmlns:v="urn:schemas-microsoft-com:vml" Requires="v">
                <p:oleObj spid="_x0000_s14376" name="Equation" r:id="rId13" imgW="5143320" imgH="457200" progId="Equation.DSMT4">
                  <p:embed/>
                </p:oleObj>
              </mc:Choice>
              <mc:Fallback>
                <p:oleObj name="Equation" r:id="rId13" imgW="5143320" imgH="457200" progId="Equation.DSMT4">
                  <p:embed/>
                  <p:pic>
                    <p:nvPicPr>
                      <p:cNvPr id="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8263" y="4495800"/>
                        <a:ext cx="5143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nvGraphicFramePr>
        <p:xfrm>
          <a:off x="665163" y="5257800"/>
          <a:ext cx="1524000" cy="393700"/>
        </p:xfrm>
        <a:graphic>
          <a:graphicData uri="http://schemas.openxmlformats.org/presentationml/2006/ole">
            <mc:AlternateContent xmlns:mc="http://schemas.openxmlformats.org/markup-compatibility/2006">
              <mc:Choice xmlns:v="urn:schemas-microsoft-com:vml" Requires="v">
                <p:oleObj spid="_x0000_s14377" name="Equation" r:id="rId15" imgW="1523880" imgH="393480" progId="Equation.DSMT4">
                  <p:embed/>
                </p:oleObj>
              </mc:Choice>
              <mc:Fallback>
                <p:oleObj name="Equation" r:id="rId15" imgW="1523880" imgH="393480" progId="Equation.DSMT4">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5163" y="5257800"/>
                        <a:ext cx="1524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TextBox 16"/>
          <p:cNvSpPr txBox="1"/>
          <p:nvPr/>
        </p:nvSpPr>
        <p:spPr>
          <a:xfrm>
            <a:off x="692150" y="5834063"/>
            <a:ext cx="7150100" cy="523875"/>
          </a:xfrm>
          <a:prstGeom prst="rect">
            <a:avLst/>
          </a:prstGeom>
          <a:noFill/>
        </p:spPr>
        <p:txBody>
          <a:bodyPr wrap="none">
            <a:spAutoFit/>
          </a:bodyPr>
          <a:lstStyle/>
          <a:p>
            <a:pPr>
              <a:defRPr/>
            </a:pPr>
            <a:r>
              <a:rPr lang="en-US" sz="2800" dirty="0" err="1">
                <a:latin typeface="+mj-lt"/>
              </a:rPr>
              <a:t>Vậy</a:t>
            </a:r>
            <a:r>
              <a:rPr lang="en-US" sz="2800" dirty="0">
                <a:latin typeface="+mj-lt"/>
              </a:rPr>
              <a:t>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 </a:t>
            </a:r>
            <a:r>
              <a:rPr lang="en-US" sz="2800" dirty="0" err="1">
                <a:latin typeface="+mj-lt"/>
              </a:rPr>
              <a:t>tại</a:t>
            </a:r>
            <a:r>
              <a:rPr lang="en-US" sz="2800" dirty="0">
                <a:latin typeface="+mj-lt"/>
              </a:rPr>
              <a:t> </a:t>
            </a:r>
            <a:r>
              <a:rPr lang="en-US" sz="2800" i="1" dirty="0">
                <a:latin typeface="+mj-lt"/>
              </a:rPr>
              <a:t>x + y </a:t>
            </a:r>
            <a:r>
              <a:rPr lang="en-US" sz="2800" dirty="0">
                <a:latin typeface="+mj-lt"/>
              </a:rPr>
              <a:t>+ 1 = 0 </a:t>
            </a:r>
            <a:r>
              <a:rPr lang="en-US" sz="2800" dirty="0" err="1">
                <a:latin typeface="+mj-lt"/>
              </a:rPr>
              <a:t>là</a:t>
            </a:r>
            <a:r>
              <a:rPr lang="en-US" sz="2800" dirty="0">
                <a:latin typeface="+mj-lt"/>
              </a:rPr>
              <a:t> 2 </a:t>
            </a:r>
            <a:endParaRPr lang="vi-VN" sz="2800" dirty="0" err="1">
              <a:latin typeface="+mj-l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500"/>
                                        <p:tgtEl>
                                          <p:spTgt spid="8">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500"/>
                                        <p:tgtEl>
                                          <p:spTgt spid="1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500"/>
                                        <p:tgtEl>
                                          <p:spTgt spid="1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5" name="Rectangle 19"/>
          <p:cNvSpPr>
            <a:spLocks noChangeArrowheads="1"/>
          </p:cNvSpPr>
          <p:nvPr/>
        </p:nvSpPr>
        <p:spPr bwMode="auto">
          <a:xfrm>
            <a:off x="304800" y="1143000"/>
            <a:ext cx="8610600" cy="4343400"/>
          </a:xfrm>
          <a:prstGeom prst="rect">
            <a:avLst/>
          </a:prstGeom>
          <a:solidFill>
            <a:srgbClr val="CCFFFF"/>
          </a:solidFill>
          <a:ln w="38100" cmpd="dbl">
            <a:solidFill>
              <a:schemeClr val="tx1"/>
            </a:solidFill>
            <a:miter lim="800000"/>
            <a:headEnd/>
            <a:tailEnd/>
          </a:ln>
        </p:spPr>
        <p:txBody>
          <a:bodyPr wrap="none" anchor="ctr"/>
          <a:lstStyle/>
          <a:p>
            <a:pPr algn="just" eaLnBrk="0" hangingPunct="0">
              <a:buFontTx/>
              <a:buChar char="-"/>
            </a:pPr>
            <a:r>
              <a:rPr lang="en-US" altLang="en-US" sz="3200" dirty="0">
                <a:solidFill>
                  <a:schemeClr val="tx1"/>
                </a:solidFill>
                <a:latin typeface="Times New Roman" pitchFamily="18" charset="0"/>
              </a:rPr>
              <a:t> </a:t>
            </a:r>
            <a:r>
              <a:rPr lang="en-US" altLang="en-US" sz="3200" b="1" dirty="0" err="1">
                <a:solidFill>
                  <a:schemeClr val="tx1"/>
                </a:solidFill>
                <a:latin typeface="Times New Roman" pitchFamily="18" charset="0"/>
              </a:rPr>
              <a:t>Nắm</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vững</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khái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niệm</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thế</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nào</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là</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biểu</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thức</a:t>
            </a:r>
            <a:r>
              <a:rPr lang="en-US" altLang="en-US" sz="3200" b="1" dirty="0">
                <a:solidFill>
                  <a:schemeClr val="tx1"/>
                </a:solidFill>
                <a:latin typeface="Times New Roman" pitchFamily="18" charset="0"/>
              </a:rPr>
              <a:t> </a:t>
            </a:r>
          </a:p>
          <a:p>
            <a:pPr algn="just" eaLnBrk="0" hangingPunct="0"/>
            <a:r>
              <a:rPr lang="vi-VN" altLang="en-US" sz="3200" b="1" dirty="0">
                <a:solidFill>
                  <a:schemeClr val="tx1"/>
                </a:solidFill>
                <a:latin typeface="Times New Roman" pitchFamily="18" charset="0"/>
              </a:rPr>
              <a:t>đ</a:t>
            </a:r>
            <a:r>
              <a:rPr lang="en-US" altLang="en-US" sz="3200" b="1" dirty="0" err="1">
                <a:solidFill>
                  <a:schemeClr val="tx1"/>
                </a:solidFill>
                <a:latin typeface="Times New Roman" pitchFamily="18" charset="0"/>
              </a:rPr>
              <a:t>ại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số</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tính</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đươc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giá</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trị</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của</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một</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biểu</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thức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đại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số</a:t>
            </a:r>
            <a:r>
              <a:rPr lang="en-US" altLang="en-US" sz="3200" b="1" dirty="0">
                <a:solidFill>
                  <a:schemeClr val="tx1"/>
                </a:solidFill>
                <a:latin typeface="Times New Roman" pitchFamily="18" charset="0"/>
              </a:rPr>
              <a:t>.</a:t>
            </a:r>
          </a:p>
          <a:p>
            <a:pPr algn="just" eaLnBrk="0" hangingPunct="0">
              <a:buFontTx/>
              <a:buChar char="-"/>
            </a:pP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Làm</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bài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tập</a:t>
            </a:r>
            <a:r>
              <a:rPr lang="en-US" altLang="en-US" sz="3200" b="1" dirty="0">
                <a:solidFill>
                  <a:schemeClr val="tx1"/>
                </a:solidFill>
                <a:latin typeface="Times New Roman" pitchFamily="18" charset="0"/>
              </a:rPr>
              <a:t> </a:t>
            </a:r>
            <a:r>
              <a:rPr lang="en-US" altLang="en-US" sz="3200" b="1" dirty="0" smtClean="0">
                <a:solidFill>
                  <a:schemeClr val="tx1"/>
                </a:solidFill>
                <a:latin typeface="Times New Roman" pitchFamily="18" charset="0"/>
              </a:rPr>
              <a:t>1-&gt;9</a:t>
            </a:r>
            <a:r>
              <a:rPr lang="en-US" altLang="en-US" sz="3200" b="1" dirty="0">
                <a:solidFill>
                  <a:schemeClr val="tx1"/>
                </a:solidFill>
                <a:latin typeface="Times New Roman" pitchFamily="18" charset="0"/>
              </a:rPr>
              <a:t> </a:t>
            </a:r>
            <a:r>
              <a:rPr lang="en-US" altLang="en-US" sz="3200" b="1" dirty="0" smtClean="0">
                <a:solidFill>
                  <a:schemeClr val="tx1"/>
                </a:solidFill>
                <a:latin typeface="Times New Roman" pitchFamily="18" charset="0"/>
              </a:rPr>
              <a:t>(</a:t>
            </a:r>
            <a:r>
              <a:rPr lang="en-US" altLang="en-US" sz="3200" b="1" dirty="0" err="1" smtClean="0">
                <a:solidFill>
                  <a:schemeClr val="tx1"/>
                </a:solidFill>
                <a:latin typeface="Times New Roman" pitchFamily="18" charset="0"/>
              </a:rPr>
              <a:t>SGK-T26,27,28,29</a:t>
            </a:r>
            <a:r>
              <a:rPr lang="en-US" altLang="en-US" sz="3200" b="1" dirty="0" smtClean="0">
                <a:solidFill>
                  <a:schemeClr val="tx1"/>
                </a:solidFill>
                <a:latin typeface="Times New Roman" pitchFamily="18" charset="0"/>
              </a:rPr>
              <a:t>)</a:t>
            </a:r>
            <a:endParaRPr lang="en-US" altLang="en-US" sz="3200" b="1" dirty="0">
              <a:solidFill>
                <a:schemeClr val="tx1"/>
              </a:solidFill>
              <a:latin typeface="Times New Roman" pitchFamily="18" charset="0"/>
            </a:endParaRPr>
          </a:p>
          <a:p>
            <a:pPr algn="just" eaLnBrk="0" hangingPunct="0"/>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Bài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tập</a:t>
            </a:r>
            <a:r>
              <a:rPr lang="en-US" altLang="en-US" sz="3200" b="1" dirty="0">
                <a:solidFill>
                  <a:schemeClr val="tx1"/>
                </a:solidFill>
                <a:latin typeface="Times New Roman" pitchFamily="18" charset="0"/>
              </a:rPr>
              <a:t> 1-&gt; </a:t>
            </a:r>
            <a:r>
              <a:rPr lang="en-US" altLang="en-US" sz="3200" b="1" dirty="0" smtClean="0">
                <a:solidFill>
                  <a:schemeClr val="tx1"/>
                </a:solidFill>
                <a:latin typeface="Times New Roman" pitchFamily="18" charset="0"/>
              </a:rPr>
              <a:t>12 (</a:t>
            </a:r>
            <a:r>
              <a:rPr lang="en-US" altLang="en-US" sz="3200" b="1" dirty="0" err="1" smtClean="0">
                <a:solidFill>
                  <a:schemeClr val="tx1"/>
                </a:solidFill>
                <a:latin typeface="Times New Roman" pitchFamily="18" charset="0"/>
              </a:rPr>
              <a:t>SBT-T18,19,20</a:t>
            </a:r>
            <a:r>
              <a:rPr lang="en-US" altLang="en-US" sz="3200" b="1" dirty="0">
                <a:solidFill>
                  <a:schemeClr val="tx1"/>
                </a:solidFill>
                <a:latin typeface="Times New Roman" pitchFamily="18" charset="0"/>
              </a:rPr>
              <a:t>)</a:t>
            </a:r>
          </a:p>
          <a:p>
            <a:pPr algn="just" eaLnBrk="0" hangingPunct="0">
              <a:buFontTx/>
              <a:buChar char="-"/>
            </a:pP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Đọc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tr</a:t>
            </a:r>
            <a:r>
              <a:rPr lang="vi-VN" altLang="en-US" sz="3200" b="1" dirty="0">
                <a:solidFill>
                  <a:schemeClr val="tx1"/>
                </a:solidFill>
                <a:latin typeface="Times New Roman" pitchFamily="18" charset="0"/>
              </a:rPr>
              <a:t>ư</a:t>
            </a:r>
            <a:r>
              <a:rPr lang="en-US" altLang="en-US" sz="3200" b="1" dirty="0" err="1">
                <a:solidFill>
                  <a:schemeClr val="tx1"/>
                </a:solidFill>
                <a:latin typeface="Times New Roman" pitchFamily="18" charset="0"/>
              </a:rPr>
              <a:t>ớc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bài</a:t>
            </a:r>
            <a:r>
              <a:rPr lang="en-US" altLang="en-US" sz="3200" b="1" dirty="0">
                <a:solidFill>
                  <a:schemeClr val="tx1"/>
                </a:solidFill>
                <a:latin typeface="Times New Roman" pitchFamily="18" charset="0"/>
              </a:rPr>
              <a:t>:“</a:t>
            </a:r>
            <a:r>
              <a:rPr lang="en-US" altLang="en-US" sz="3200" b="1" dirty="0" err="1">
                <a:solidFill>
                  <a:schemeClr val="tx1"/>
                </a:solidFill>
                <a:latin typeface="Times New Roman" pitchFamily="18" charset="0"/>
              </a:rPr>
              <a:t>Đơn</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thức</a:t>
            </a:r>
            <a:r>
              <a:rPr lang="en-US" altLang="en-US" sz="3200" b="1" dirty="0">
                <a:solidFill>
                  <a:schemeClr val="tx1"/>
                </a:solidFill>
                <a:latin typeface="Times New Roman" pitchFamily="18" charset="0"/>
              </a:rPr>
              <a:t>”</a:t>
            </a:r>
          </a:p>
          <a:p>
            <a:pPr algn="just" eaLnBrk="0" hangingPunct="0">
              <a:buFontTx/>
              <a:buChar char="-"/>
            </a:pPr>
            <a:r>
              <a:rPr lang="en-US" altLang="en-US" sz="3200" b="1" dirty="0" err="1">
                <a:solidFill>
                  <a:schemeClr val="tx1"/>
                </a:solidFill>
                <a:latin typeface="Times New Roman" pitchFamily="18" charset="0"/>
              </a:rPr>
              <a:t>Tham</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gia</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và</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ghi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chép</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đầy</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đủ</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tiết</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học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trên</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kênh</a:t>
            </a:r>
            <a:r>
              <a:rPr lang="en-US" altLang="en-US" sz="3200" b="1" dirty="0">
                <a:solidFill>
                  <a:schemeClr val="tx1"/>
                </a:solidFill>
                <a:latin typeface="Times New Roman" pitchFamily="18" charset="0"/>
              </a:rPr>
              <a:t> </a:t>
            </a:r>
          </a:p>
          <a:p>
            <a:pPr algn="just" eaLnBrk="0" hangingPunct="0"/>
            <a:r>
              <a:rPr lang="en-US" altLang="en-US" sz="3200" b="1" dirty="0">
                <a:solidFill>
                  <a:schemeClr val="tx1"/>
                </a:solidFill>
                <a:latin typeface="Times New Roman" pitchFamily="18" charset="0"/>
              </a:rPr>
              <a:t>2 </a:t>
            </a:r>
            <a:r>
              <a:rPr lang="en-US" altLang="en-US" sz="3200" b="1" dirty="0" err="1">
                <a:solidFill>
                  <a:schemeClr val="tx1"/>
                </a:solidFill>
                <a:latin typeface="Times New Roman" pitchFamily="18" charset="0"/>
              </a:rPr>
              <a:t>Đài</a:t>
            </a:r>
            <a:r>
              <a:rPr lang="en-US" altLang="en-US" sz="3200" b="1" dirty="0">
                <a:solidFill>
                  <a:schemeClr val="tx1"/>
                </a:solidFill>
                <a:latin typeface="Times New Roman" pitchFamily="18" charset="0"/>
              </a:rPr>
              <a:t> PT TH </a:t>
            </a:r>
            <a:r>
              <a:rPr lang="en-US" altLang="en-US" sz="3200" b="1" dirty="0" err="1">
                <a:solidFill>
                  <a:schemeClr val="tx1"/>
                </a:solidFill>
                <a:latin typeface="Times New Roman" pitchFamily="18" charset="0"/>
              </a:rPr>
              <a:t>Hà</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Nội</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và</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trực</a:t>
            </a:r>
            <a:r>
              <a:rPr lang="en-US" altLang="en-US" sz="3200" b="1" dirty="0">
                <a:solidFill>
                  <a:schemeClr val="tx1"/>
                </a:solidFill>
                <a:latin typeface="Times New Roman" pitchFamily="18" charset="0"/>
              </a:rPr>
              <a:t> </a:t>
            </a:r>
            <a:r>
              <a:rPr lang="en-US" altLang="en-US" sz="3200" b="1" dirty="0" err="1">
                <a:solidFill>
                  <a:schemeClr val="tx1"/>
                </a:solidFill>
                <a:latin typeface="Times New Roman" pitchFamily="18" charset="0"/>
              </a:rPr>
              <a:t>tuyến</a:t>
            </a:r>
            <a:r>
              <a:rPr lang="en-US" altLang="en-US" sz="3200" b="1" dirty="0">
                <a:solidFill>
                  <a:schemeClr val="tx1"/>
                </a:solidFill>
                <a:latin typeface="Times New Roman" pitchFamily="18" charset="0"/>
              </a:rPr>
              <a:t>.</a:t>
            </a:r>
          </a:p>
        </p:txBody>
      </p:sp>
      <p:sp>
        <p:nvSpPr>
          <p:cNvPr id="9236" name="Text Box 20"/>
          <p:cNvSpPr txBox="1">
            <a:spLocks noChangeArrowheads="1"/>
          </p:cNvSpPr>
          <p:nvPr/>
        </p:nvSpPr>
        <p:spPr bwMode="auto">
          <a:xfrm>
            <a:off x="1447800" y="533400"/>
            <a:ext cx="5867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ctr"/>
            <a:r>
              <a:rPr lang="en-US" altLang="en-US" sz="3200" b="1">
                <a:solidFill>
                  <a:srgbClr val="FF0000"/>
                </a:solidFill>
                <a:latin typeface="Times New Roman" pitchFamily="18" charset="0"/>
              </a:rPr>
              <a:t>H</a:t>
            </a:r>
            <a:r>
              <a:rPr lang="vi-VN" altLang="en-US" sz="3200" b="1">
                <a:solidFill>
                  <a:srgbClr val="FF0000"/>
                </a:solidFill>
                <a:latin typeface="Times New Roman" pitchFamily="18" charset="0"/>
              </a:rPr>
              <a:t>Ư</a:t>
            </a:r>
            <a:r>
              <a:rPr lang="en-US" altLang="en-US" sz="3200" b="1">
                <a:solidFill>
                  <a:srgbClr val="FF0000"/>
                </a:solidFill>
                <a:latin typeface="Times New Roman" pitchFamily="18" charset="0"/>
              </a:rPr>
              <a:t>ỚNG DẪN VỀ NHÀ</a:t>
            </a:r>
          </a:p>
          <a:p>
            <a:pPr>
              <a:spcBef>
                <a:spcPct val="50000"/>
              </a:spcBef>
            </a:pPr>
            <a:endParaRPr lang="en-US" altLang="en-US" sz="4400">
              <a:solidFill>
                <a:srgbClr val="FF0000"/>
              </a:solidFill>
              <a:latin typeface="Times New Roman" pitchFamily="18" charset="0"/>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36"/>
                                        </p:tgtEl>
                                        <p:attrNameLst>
                                          <p:attrName>style.visibility</p:attrName>
                                        </p:attrNameLst>
                                      </p:cBhvr>
                                      <p:to>
                                        <p:strVal val="visible"/>
                                      </p:to>
                                    </p:set>
                                    <p:animEffect transition="in" filter="fade">
                                      <p:cBhvr>
                                        <p:cTn id="7" dur="500"/>
                                        <p:tgtEl>
                                          <p:spTgt spid="9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35"/>
                                        </p:tgtEl>
                                        <p:attrNameLst>
                                          <p:attrName>style.visibility</p:attrName>
                                        </p:attrNameLst>
                                      </p:cBhvr>
                                      <p:to>
                                        <p:strVal val="visible"/>
                                      </p:to>
                                    </p:set>
                                    <p:animEffect transition="in" filter="fade">
                                      <p:cBhvr>
                                        <p:cTn id="12" dur="500"/>
                                        <p:tgtEl>
                                          <p:spTgt spid="9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5" grpId="0" animBg="1"/>
      <p:bldP spid="92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27622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099" name="Text Box 8"/>
          <p:cNvSpPr txBox="1">
            <a:spLocks noChangeArrowheads="1"/>
          </p:cNvSpPr>
          <p:nvPr/>
        </p:nvSpPr>
        <p:spPr bwMode="auto">
          <a:xfrm>
            <a:off x="5181600" y="533400"/>
            <a:ext cx="2971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spcBef>
                <a:spcPct val="50000"/>
              </a:spcBef>
            </a:pPr>
            <a:endParaRPr lang="en-US" altLang="en-US" sz="4400">
              <a:solidFill>
                <a:schemeClr val="tx1"/>
              </a:solidFill>
              <a:latin typeface="Times New Roman" pitchFamily="18" charset="0"/>
            </a:endParaRPr>
          </a:p>
        </p:txBody>
      </p:sp>
      <p:sp>
        <p:nvSpPr>
          <p:cNvPr id="4100" name="Rectangle 9"/>
          <p:cNvSpPr>
            <a:spLocks noChangeArrowheads="1"/>
          </p:cNvSpPr>
          <p:nvPr/>
        </p:nvSpPr>
        <p:spPr bwMode="auto">
          <a:xfrm>
            <a:off x="0" y="-27622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101" name="Text Box 10"/>
          <p:cNvSpPr txBox="1">
            <a:spLocks noChangeArrowheads="1"/>
          </p:cNvSpPr>
          <p:nvPr/>
        </p:nvSpPr>
        <p:spPr bwMode="auto">
          <a:xfrm>
            <a:off x="5334000" y="533400"/>
            <a:ext cx="3429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spcBef>
                <a:spcPct val="50000"/>
              </a:spcBef>
            </a:pPr>
            <a:endParaRPr lang="en-US" altLang="en-US" sz="4400">
              <a:solidFill>
                <a:schemeClr val="tx1"/>
              </a:solidFill>
              <a:latin typeface="Times New Roman" pitchFamily="18" charset="0"/>
            </a:endParaRPr>
          </a:p>
        </p:txBody>
      </p:sp>
      <p:sp>
        <p:nvSpPr>
          <p:cNvPr id="4102" name="Rectangle 11"/>
          <p:cNvSpPr>
            <a:spLocks noChangeArrowheads="1"/>
          </p:cNvSpPr>
          <p:nvPr/>
        </p:nvSpPr>
        <p:spPr bwMode="auto">
          <a:xfrm>
            <a:off x="0" y="-27622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103" name="Rectangle 29"/>
          <p:cNvSpPr>
            <a:spLocks noChangeArrowheads="1"/>
          </p:cNvSpPr>
          <p:nvPr/>
        </p:nvSpPr>
        <p:spPr bwMode="auto">
          <a:xfrm>
            <a:off x="0" y="-27622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104" name="Rectangle 31"/>
          <p:cNvSpPr>
            <a:spLocks noChangeArrowheads="1"/>
          </p:cNvSpPr>
          <p:nvPr/>
        </p:nvSpPr>
        <p:spPr bwMode="auto">
          <a:xfrm>
            <a:off x="0" y="3052763"/>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105" name="Rectangle 48"/>
          <p:cNvSpPr>
            <a:spLocks noChangeArrowheads="1"/>
          </p:cNvSpPr>
          <p:nvPr/>
        </p:nvSpPr>
        <p:spPr bwMode="auto">
          <a:xfrm>
            <a:off x="0" y="-27622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4106" name="Rectangle 118"/>
          <p:cNvSpPr>
            <a:spLocks noChangeArrowheads="1"/>
          </p:cNvSpPr>
          <p:nvPr/>
        </p:nvSpPr>
        <p:spPr bwMode="auto">
          <a:xfrm>
            <a:off x="0" y="2924175"/>
            <a:ext cx="1841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latin typeface="Times New Roman" pitchFamily="18" charset="0"/>
            </a:endParaRPr>
          </a:p>
        </p:txBody>
      </p:sp>
      <p:sp>
        <p:nvSpPr>
          <p:cNvPr id="85171" name="Text Box 179"/>
          <p:cNvSpPr txBox="1">
            <a:spLocks noChangeArrowheads="1"/>
          </p:cNvSpPr>
          <p:nvPr/>
        </p:nvSpPr>
        <p:spPr bwMode="auto">
          <a:xfrm>
            <a:off x="685800" y="346075"/>
            <a:ext cx="807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Bef>
                <a:spcPct val="50000"/>
              </a:spcBef>
            </a:pPr>
            <a:r>
              <a:rPr lang="en-US" altLang="en-US" sz="3200">
                <a:latin typeface="Times New Roman" pitchFamily="18" charset="0"/>
              </a:rPr>
              <a:t>CH</a:t>
            </a:r>
            <a:r>
              <a:rPr lang="vi-VN" altLang="en-US" sz="3200">
                <a:latin typeface="Times New Roman" pitchFamily="18" charset="0"/>
              </a:rPr>
              <a:t>ƯƠ</a:t>
            </a:r>
            <a:r>
              <a:rPr lang="en-US" altLang="en-US" sz="3200">
                <a:latin typeface="Times New Roman" pitchFamily="18" charset="0"/>
              </a:rPr>
              <a:t>NG IV: </a:t>
            </a:r>
            <a:r>
              <a:rPr lang="en-US" altLang="en-US" sz="3200" b="1">
                <a:solidFill>
                  <a:srgbClr val="FF0000"/>
                </a:solidFill>
                <a:latin typeface="Times New Roman" pitchFamily="18" charset="0"/>
              </a:rPr>
              <a:t>BIỂU THỨC ĐẠI SỐ</a:t>
            </a:r>
          </a:p>
        </p:txBody>
      </p:sp>
      <p:sp>
        <p:nvSpPr>
          <p:cNvPr id="85173" name="Text Box 181"/>
          <p:cNvSpPr txBox="1">
            <a:spLocks noChangeArrowheads="1"/>
          </p:cNvSpPr>
          <p:nvPr/>
        </p:nvSpPr>
        <p:spPr bwMode="auto">
          <a:xfrm>
            <a:off x="450850" y="1292225"/>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3200" b="1">
                <a:solidFill>
                  <a:srgbClr val="0000CC"/>
                </a:solidFill>
                <a:latin typeface="Times New Roman" pitchFamily="18" charset="0"/>
              </a:rPr>
              <a:t>Trong ch</a:t>
            </a:r>
            <a:r>
              <a:rPr lang="vi-VN" altLang="en-US" sz="3200" b="1">
                <a:solidFill>
                  <a:srgbClr val="0000CC"/>
                </a:solidFill>
                <a:latin typeface="Times New Roman" pitchFamily="18" charset="0"/>
              </a:rPr>
              <a:t>ươ</a:t>
            </a:r>
            <a:r>
              <a:rPr lang="en-US" altLang="en-US" sz="3200" b="1">
                <a:solidFill>
                  <a:srgbClr val="0000CC"/>
                </a:solidFill>
                <a:latin typeface="Times New Roman" pitchFamily="18" charset="0"/>
              </a:rPr>
              <a:t>ng “Biểu thức </a:t>
            </a:r>
            <a:r>
              <a:rPr lang="vi-VN" altLang="en-US" sz="3200" b="1">
                <a:solidFill>
                  <a:srgbClr val="0000CC"/>
                </a:solidFill>
                <a:latin typeface="Times New Roman" pitchFamily="18" charset="0"/>
              </a:rPr>
              <a:t>đ</a:t>
            </a:r>
            <a:r>
              <a:rPr lang="en-US" altLang="en-US" sz="3200" b="1">
                <a:solidFill>
                  <a:srgbClr val="0000CC"/>
                </a:solidFill>
                <a:latin typeface="Times New Roman" pitchFamily="18" charset="0"/>
              </a:rPr>
              <a:t>ại số” ta sẽ nghiên cứu các nội dung sau:</a:t>
            </a:r>
            <a:endParaRPr lang="en-US" altLang="en-US" sz="2800" b="1">
              <a:latin typeface="Times New Roman" pitchFamily="18" charset="0"/>
            </a:endParaRPr>
          </a:p>
        </p:txBody>
      </p:sp>
      <p:sp>
        <p:nvSpPr>
          <p:cNvPr id="85176" name="Text Box 184"/>
          <p:cNvSpPr txBox="1">
            <a:spLocks noChangeArrowheads="1"/>
          </p:cNvSpPr>
          <p:nvPr/>
        </p:nvSpPr>
        <p:spPr bwMode="auto">
          <a:xfrm>
            <a:off x="685800" y="26670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Khái niệm về biểu thức </a:t>
            </a:r>
            <a:r>
              <a:rPr lang="vi-VN" altLang="en-US" sz="2800" b="1">
                <a:latin typeface="Times New Roman" pitchFamily="18" charset="0"/>
              </a:rPr>
              <a:t>đ</a:t>
            </a:r>
            <a:r>
              <a:rPr lang="en-US" altLang="en-US" sz="2800" b="1">
                <a:latin typeface="Times New Roman" pitchFamily="18" charset="0"/>
              </a:rPr>
              <a:t>ại số.</a:t>
            </a:r>
            <a:endParaRPr lang="en-US" altLang="en-US" sz="2800">
              <a:latin typeface="Times New Roman" pitchFamily="18" charset="0"/>
            </a:endParaRPr>
          </a:p>
        </p:txBody>
      </p:sp>
      <p:sp>
        <p:nvSpPr>
          <p:cNvPr id="85177" name="Text Box 185"/>
          <p:cNvSpPr txBox="1">
            <a:spLocks noChangeArrowheads="1"/>
          </p:cNvSpPr>
          <p:nvPr/>
        </p:nvSpPr>
        <p:spPr bwMode="auto">
          <a:xfrm>
            <a:off x="685800" y="51816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Nghiệm của </a:t>
            </a:r>
            <a:r>
              <a:rPr lang="vi-VN" altLang="en-US" sz="2800" b="1">
                <a:latin typeface="Times New Roman" pitchFamily="18" charset="0"/>
              </a:rPr>
              <a:t>đ</a:t>
            </a:r>
            <a:r>
              <a:rPr lang="en-US" altLang="en-US" sz="2800" b="1">
                <a:latin typeface="Times New Roman" pitchFamily="18" charset="0"/>
              </a:rPr>
              <a:t>a thức.</a:t>
            </a:r>
          </a:p>
        </p:txBody>
      </p:sp>
      <p:sp>
        <p:nvSpPr>
          <p:cNvPr id="85178" name="Text Box 186"/>
          <p:cNvSpPr txBox="1">
            <a:spLocks noChangeArrowheads="1"/>
          </p:cNvSpPr>
          <p:nvPr/>
        </p:nvSpPr>
        <p:spPr bwMode="auto">
          <a:xfrm>
            <a:off x="685800" y="36576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Đ</a:t>
            </a:r>
            <a:r>
              <a:rPr lang="vi-VN" altLang="en-US" sz="2800" b="1">
                <a:latin typeface="Times New Roman" pitchFamily="18" charset="0"/>
              </a:rPr>
              <a:t>ơ</a:t>
            </a:r>
            <a:r>
              <a:rPr lang="en-US" altLang="en-US" sz="2800" b="1">
                <a:latin typeface="Times New Roman" pitchFamily="18" charset="0"/>
              </a:rPr>
              <a:t>n thức.</a:t>
            </a:r>
            <a:r>
              <a:rPr lang="en-US" altLang="en-US" sz="2800">
                <a:latin typeface="Times New Roman" pitchFamily="18" charset="0"/>
              </a:rPr>
              <a:t> </a:t>
            </a:r>
            <a:endParaRPr lang="en-US" altLang="en-US" sz="2800" b="1">
              <a:latin typeface="Times New Roman" pitchFamily="18" charset="0"/>
            </a:endParaRPr>
          </a:p>
        </p:txBody>
      </p:sp>
      <p:sp>
        <p:nvSpPr>
          <p:cNvPr id="85179" name="Text Box 187"/>
          <p:cNvSpPr txBox="1">
            <a:spLocks noChangeArrowheads="1"/>
          </p:cNvSpPr>
          <p:nvPr/>
        </p:nvSpPr>
        <p:spPr bwMode="auto">
          <a:xfrm>
            <a:off x="685800" y="41910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Đa thức.</a:t>
            </a:r>
          </a:p>
        </p:txBody>
      </p:sp>
      <p:sp>
        <p:nvSpPr>
          <p:cNvPr id="85180" name="Text Box 188"/>
          <p:cNvSpPr txBox="1">
            <a:spLocks noChangeArrowheads="1"/>
          </p:cNvSpPr>
          <p:nvPr/>
        </p:nvSpPr>
        <p:spPr bwMode="auto">
          <a:xfrm>
            <a:off x="685800" y="4662488"/>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Các phép tính cộng trừ </a:t>
            </a:r>
            <a:r>
              <a:rPr lang="vi-VN" altLang="en-US" sz="2800" b="1">
                <a:latin typeface="Times New Roman" pitchFamily="18" charset="0"/>
              </a:rPr>
              <a:t>đơ</a:t>
            </a:r>
            <a:r>
              <a:rPr lang="en-US" altLang="en-US" sz="2800" b="1">
                <a:latin typeface="Times New Roman" pitchFamily="18" charset="0"/>
              </a:rPr>
              <a:t>n, </a:t>
            </a:r>
            <a:r>
              <a:rPr lang="vi-VN" altLang="en-US" sz="2800" b="1">
                <a:latin typeface="Times New Roman" pitchFamily="18" charset="0"/>
              </a:rPr>
              <a:t>đ</a:t>
            </a:r>
            <a:r>
              <a:rPr lang="en-US" altLang="en-US" sz="2800" b="1">
                <a:latin typeface="Times New Roman" pitchFamily="18" charset="0"/>
              </a:rPr>
              <a:t>a thức, nhân </a:t>
            </a:r>
            <a:r>
              <a:rPr lang="vi-VN" altLang="en-US" sz="2800" b="1">
                <a:latin typeface="Times New Roman" pitchFamily="18" charset="0"/>
              </a:rPr>
              <a:t>đơ</a:t>
            </a:r>
            <a:r>
              <a:rPr lang="en-US" altLang="en-US" sz="2800" b="1">
                <a:latin typeface="Times New Roman" pitchFamily="18" charset="0"/>
              </a:rPr>
              <a:t>n thức.</a:t>
            </a:r>
          </a:p>
        </p:txBody>
      </p:sp>
      <p:sp>
        <p:nvSpPr>
          <p:cNvPr id="85181" name="Text Box 189"/>
          <p:cNvSpPr txBox="1">
            <a:spLocks noChangeArrowheads="1"/>
          </p:cNvSpPr>
          <p:nvPr/>
        </p:nvSpPr>
        <p:spPr bwMode="auto">
          <a:xfrm>
            <a:off x="685800" y="3200400"/>
            <a:ext cx="7467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algn="just" eaLnBrk="1" hangingPunct="1"/>
            <a:r>
              <a:rPr lang="en-US" altLang="en-US" sz="2800" b="1">
                <a:latin typeface="Times New Roman" pitchFamily="18" charset="0"/>
              </a:rPr>
              <a:t>- Giá trị của một biểu thức </a:t>
            </a:r>
            <a:r>
              <a:rPr lang="vi-VN" altLang="en-US" sz="2800" b="1">
                <a:latin typeface="Times New Roman" pitchFamily="18" charset="0"/>
              </a:rPr>
              <a:t>đ</a:t>
            </a:r>
            <a:r>
              <a:rPr lang="en-US" altLang="en-US" sz="2800" b="1">
                <a:latin typeface="Times New Roman" pitchFamily="18" charset="0"/>
              </a:rPr>
              <a:t>ại số.</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85171"/>
                                        </p:tgtEl>
                                        <p:attrNameLst>
                                          <p:attrName>style.visibility</p:attrName>
                                        </p:attrNameLst>
                                      </p:cBhvr>
                                      <p:to>
                                        <p:strVal val="visible"/>
                                      </p:to>
                                    </p:set>
                                    <p:animEffect transition="in" filter="circle(in)">
                                      <p:cBhvr>
                                        <p:cTn id="7" dur="2000"/>
                                        <p:tgtEl>
                                          <p:spTgt spid="85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5173"/>
                                        </p:tgtEl>
                                        <p:attrNameLst>
                                          <p:attrName>style.visibility</p:attrName>
                                        </p:attrNameLst>
                                      </p:cBhvr>
                                      <p:to>
                                        <p:strVal val="visible"/>
                                      </p:to>
                                    </p:set>
                                    <p:animEffect transition="in" filter="checkerboard(across)">
                                      <p:cBhvr>
                                        <p:cTn id="12" dur="500"/>
                                        <p:tgtEl>
                                          <p:spTgt spid="85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5176"/>
                                        </p:tgtEl>
                                        <p:attrNameLst>
                                          <p:attrName>style.visibility</p:attrName>
                                        </p:attrNameLst>
                                      </p:cBhvr>
                                      <p:to>
                                        <p:strVal val="visible"/>
                                      </p:to>
                                    </p:set>
                                    <p:anim calcmode="lin" valueType="num">
                                      <p:cBhvr additive="base">
                                        <p:cTn id="17" dur="500" fill="hold"/>
                                        <p:tgtEl>
                                          <p:spTgt spid="85176"/>
                                        </p:tgtEl>
                                        <p:attrNameLst>
                                          <p:attrName>ppt_x</p:attrName>
                                        </p:attrNameLst>
                                      </p:cBhvr>
                                      <p:tavLst>
                                        <p:tav tm="0">
                                          <p:val>
                                            <p:strVal val="#ppt_x"/>
                                          </p:val>
                                        </p:tav>
                                        <p:tav tm="100000">
                                          <p:val>
                                            <p:strVal val="#ppt_x"/>
                                          </p:val>
                                        </p:tav>
                                      </p:tavLst>
                                    </p:anim>
                                    <p:anim calcmode="lin" valueType="num">
                                      <p:cBhvr additive="base">
                                        <p:cTn id="18" dur="500" fill="hold"/>
                                        <p:tgtEl>
                                          <p:spTgt spid="85176"/>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5181"/>
                                        </p:tgtEl>
                                        <p:attrNameLst>
                                          <p:attrName>style.visibility</p:attrName>
                                        </p:attrNameLst>
                                      </p:cBhvr>
                                      <p:to>
                                        <p:strVal val="visible"/>
                                      </p:to>
                                    </p:set>
                                    <p:anim calcmode="lin" valueType="num">
                                      <p:cBhvr additive="base">
                                        <p:cTn id="23" dur="500" fill="hold"/>
                                        <p:tgtEl>
                                          <p:spTgt spid="85181"/>
                                        </p:tgtEl>
                                        <p:attrNameLst>
                                          <p:attrName>ppt_x</p:attrName>
                                        </p:attrNameLst>
                                      </p:cBhvr>
                                      <p:tavLst>
                                        <p:tav tm="0">
                                          <p:val>
                                            <p:strVal val="#ppt_x"/>
                                          </p:val>
                                        </p:tav>
                                        <p:tav tm="100000">
                                          <p:val>
                                            <p:strVal val="#ppt_x"/>
                                          </p:val>
                                        </p:tav>
                                      </p:tavLst>
                                    </p:anim>
                                    <p:anim calcmode="lin" valueType="num">
                                      <p:cBhvr additive="base">
                                        <p:cTn id="24" dur="500" fill="hold"/>
                                        <p:tgtEl>
                                          <p:spTgt spid="85181"/>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5178"/>
                                        </p:tgtEl>
                                        <p:attrNameLst>
                                          <p:attrName>style.visibility</p:attrName>
                                        </p:attrNameLst>
                                      </p:cBhvr>
                                      <p:to>
                                        <p:strVal val="visible"/>
                                      </p:to>
                                    </p:set>
                                    <p:anim calcmode="lin" valueType="num">
                                      <p:cBhvr additive="base">
                                        <p:cTn id="29" dur="500" fill="hold"/>
                                        <p:tgtEl>
                                          <p:spTgt spid="85178"/>
                                        </p:tgtEl>
                                        <p:attrNameLst>
                                          <p:attrName>ppt_x</p:attrName>
                                        </p:attrNameLst>
                                      </p:cBhvr>
                                      <p:tavLst>
                                        <p:tav tm="0">
                                          <p:val>
                                            <p:strVal val="#ppt_x"/>
                                          </p:val>
                                        </p:tav>
                                        <p:tav tm="100000">
                                          <p:val>
                                            <p:strVal val="#ppt_x"/>
                                          </p:val>
                                        </p:tav>
                                      </p:tavLst>
                                    </p:anim>
                                    <p:anim calcmode="lin" valueType="num">
                                      <p:cBhvr additive="base">
                                        <p:cTn id="30" dur="500" fill="hold"/>
                                        <p:tgtEl>
                                          <p:spTgt spid="85178"/>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5179"/>
                                        </p:tgtEl>
                                        <p:attrNameLst>
                                          <p:attrName>style.visibility</p:attrName>
                                        </p:attrNameLst>
                                      </p:cBhvr>
                                      <p:to>
                                        <p:strVal val="visible"/>
                                      </p:to>
                                    </p:set>
                                    <p:anim calcmode="lin" valueType="num">
                                      <p:cBhvr additive="base">
                                        <p:cTn id="35" dur="500" fill="hold"/>
                                        <p:tgtEl>
                                          <p:spTgt spid="85179"/>
                                        </p:tgtEl>
                                        <p:attrNameLst>
                                          <p:attrName>ppt_x</p:attrName>
                                        </p:attrNameLst>
                                      </p:cBhvr>
                                      <p:tavLst>
                                        <p:tav tm="0">
                                          <p:val>
                                            <p:strVal val="#ppt_x"/>
                                          </p:val>
                                        </p:tav>
                                        <p:tav tm="100000">
                                          <p:val>
                                            <p:strVal val="#ppt_x"/>
                                          </p:val>
                                        </p:tav>
                                      </p:tavLst>
                                    </p:anim>
                                    <p:anim calcmode="lin" valueType="num">
                                      <p:cBhvr additive="base">
                                        <p:cTn id="36" dur="500" fill="hold"/>
                                        <p:tgtEl>
                                          <p:spTgt spid="85179"/>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5180"/>
                                        </p:tgtEl>
                                        <p:attrNameLst>
                                          <p:attrName>style.visibility</p:attrName>
                                        </p:attrNameLst>
                                      </p:cBhvr>
                                      <p:to>
                                        <p:strVal val="visible"/>
                                      </p:to>
                                    </p:set>
                                    <p:anim calcmode="lin" valueType="num">
                                      <p:cBhvr additive="base">
                                        <p:cTn id="41" dur="500" fill="hold"/>
                                        <p:tgtEl>
                                          <p:spTgt spid="85180"/>
                                        </p:tgtEl>
                                        <p:attrNameLst>
                                          <p:attrName>ppt_x</p:attrName>
                                        </p:attrNameLst>
                                      </p:cBhvr>
                                      <p:tavLst>
                                        <p:tav tm="0">
                                          <p:val>
                                            <p:strVal val="#ppt_x"/>
                                          </p:val>
                                        </p:tav>
                                        <p:tav tm="100000">
                                          <p:val>
                                            <p:strVal val="#ppt_x"/>
                                          </p:val>
                                        </p:tav>
                                      </p:tavLst>
                                    </p:anim>
                                    <p:anim calcmode="lin" valueType="num">
                                      <p:cBhvr additive="base">
                                        <p:cTn id="42" dur="500" fill="hold"/>
                                        <p:tgtEl>
                                          <p:spTgt spid="85180"/>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85177"/>
                                        </p:tgtEl>
                                        <p:attrNameLst>
                                          <p:attrName>style.visibility</p:attrName>
                                        </p:attrNameLst>
                                      </p:cBhvr>
                                      <p:to>
                                        <p:strVal val="visible"/>
                                      </p:to>
                                    </p:set>
                                    <p:anim calcmode="lin" valueType="num">
                                      <p:cBhvr additive="base">
                                        <p:cTn id="47" dur="500" fill="hold"/>
                                        <p:tgtEl>
                                          <p:spTgt spid="85177"/>
                                        </p:tgtEl>
                                        <p:attrNameLst>
                                          <p:attrName>ppt_x</p:attrName>
                                        </p:attrNameLst>
                                      </p:cBhvr>
                                      <p:tavLst>
                                        <p:tav tm="0">
                                          <p:val>
                                            <p:strVal val="#ppt_x"/>
                                          </p:val>
                                        </p:tav>
                                        <p:tav tm="100000">
                                          <p:val>
                                            <p:strVal val="#ppt_x"/>
                                          </p:val>
                                        </p:tav>
                                      </p:tavLst>
                                    </p:anim>
                                    <p:anim calcmode="lin" valueType="num">
                                      <p:cBhvr additive="base">
                                        <p:cTn id="48" dur="500" fill="hold"/>
                                        <p:tgtEl>
                                          <p:spTgt spid="85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71" grpId="0"/>
      <p:bldP spid="85173" grpId="0"/>
      <p:bldP spid="85176" grpId="0"/>
      <p:bldP spid="85177" grpId="0"/>
      <p:bldP spid="85178" grpId="0"/>
      <p:bldP spid="85179" grpId="0"/>
      <p:bldP spid="85180" grpId="0"/>
      <p:bldP spid="8518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6383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4800" y="304800"/>
            <a:ext cx="8763000" cy="1077913"/>
          </a:xfrm>
          <a:prstGeom prst="rect">
            <a:avLst/>
          </a:prstGeom>
          <a:noFill/>
        </p:spPr>
        <p:txBody>
          <a:bodyPr>
            <a:spAutoFit/>
          </a:bodyPr>
          <a:lstStyle/>
          <a:p>
            <a:pPr>
              <a:defRPr/>
            </a:pP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Bài</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1 +2: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KHÁI</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NIỆM</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VỀ</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BIỂU</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THỨC</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ĐẠI</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SỐ</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r>
            <a:b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b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GIÁ</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TRỊ</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CỦA</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MỘT</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BIỂU</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THỨC</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ĐẠI</a:t>
            </a:r>
            <a:r>
              <a:rPr lang="en-US" sz="3200" kern="10" dirty="0">
                <a:ln w="9525">
                  <a:noFill/>
                  <a:round/>
                  <a:headEnd/>
                  <a:tailEnd/>
                </a:ln>
                <a:solidFill>
                  <a:srgbClr val="FF3300"/>
                </a:solidFill>
                <a:effectLst>
                  <a:outerShdw dist="35921" dir="2700000" algn="ctr" rotWithShape="0">
                    <a:srgbClr val="C0C0C0">
                      <a:alpha val="79999"/>
                    </a:srgbClr>
                  </a:outerShdw>
                </a:effectLst>
                <a:latin typeface="+mj-lt"/>
                <a:cs typeface="Times New Roman"/>
              </a:rPr>
              <a:t> </a:t>
            </a:r>
            <a:r>
              <a:rPr lang="en-US" sz="3200" kern="10" dirty="0" err="1">
                <a:ln w="9525">
                  <a:noFill/>
                  <a:round/>
                  <a:headEnd/>
                  <a:tailEnd/>
                </a:ln>
                <a:solidFill>
                  <a:srgbClr val="FF3300"/>
                </a:solidFill>
                <a:effectLst>
                  <a:outerShdw dist="35921" dir="2700000" algn="ctr" rotWithShape="0">
                    <a:srgbClr val="C0C0C0">
                      <a:alpha val="79999"/>
                    </a:srgbClr>
                  </a:outerShdw>
                </a:effectLst>
                <a:latin typeface="+mj-lt"/>
                <a:cs typeface="Times New Roman"/>
              </a:rPr>
              <a:t>SỐ</a:t>
            </a:r>
            <a:endParaRPr lang="vi-VN" sz="3200" dirty="0" err="1">
              <a:solidFill>
                <a:srgbClr val="FF33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EFD1"/>
            </a:gs>
            <a:gs pos="64999">
              <a:srgbClr val="F0EBD5"/>
            </a:gs>
            <a:gs pos="100000">
              <a:srgbClr val="D1C39F"/>
            </a:gs>
          </a:gsLst>
          <a:lin ang="5400000"/>
        </a:gradFill>
        <a:effectLst/>
      </p:bgPr>
    </p:bg>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152400"/>
            <a:ext cx="8534400" cy="1219200"/>
          </a:xfrm>
          <a:gradFill>
            <a:gsLst>
              <a:gs pos="0">
                <a:srgbClr val="5E9EFF"/>
              </a:gs>
              <a:gs pos="39999">
                <a:srgbClr val="85C2FF"/>
              </a:gs>
              <a:gs pos="70000">
                <a:srgbClr val="C4D6EB"/>
              </a:gs>
              <a:gs pos="100000">
                <a:srgbClr val="FFEBFA"/>
              </a:gs>
            </a:gsLst>
            <a:lin ang="5400000" scaled="0"/>
          </a:gradFill>
          <a:ln w="57150" cmpd="thinThick">
            <a:pattFill prst="pct90">
              <a:fgClr>
                <a:srgbClr val="006600"/>
              </a:fgClr>
              <a:bgClr>
                <a:srgbClr val="FFFFFF"/>
              </a:bgClr>
            </a:pattFill>
            <a:miter lim="800000"/>
            <a:headEnd/>
            <a:tailEnd/>
          </a:ln>
        </p:spPr>
        <p:txBody>
          <a:bodyPr wrap="none">
            <a:normAutofit/>
          </a:bodyPr>
          <a:lstStyle/>
          <a:p>
            <a:pPr>
              <a:defRPr/>
            </a:pP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Bài</a:t>
            </a:r>
            <a:r>
              <a:rPr lang="en-US" sz="3200" kern="10" dirty="0" smtClean="0">
                <a:ln w="9525">
                  <a:noFill/>
                  <a:round/>
                  <a:headEnd/>
                  <a:tailEnd/>
                </a:ln>
                <a:effectLst>
                  <a:outerShdw dist="35921" dir="2700000" algn="ctr" rotWithShape="0">
                    <a:srgbClr val="C0C0C0">
                      <a:alpha val="79999"/>
                    </a:srgbClr>
                  </a:outerShdw>
                </a:effectLst>
                <a:cs typeface="Times New Roman"/>
              </a:rPr>
              <a:t> 1 +2: </a:t>
            </a:r>
            <a:r>
              <a:rPr lang="en-US" sz="3200" kern="10" dirty="0">
                <a:ln w="9525">
                  <a:noFill/>
                  <a:round/>
                  <a:headEnd/>
                  <a:tailEnd/>
                </a:ln>
                <a:effectLst>
                  <a:outerShdw dist="35921" dir="2700000" algn="ctr" rotWithShape="0">
                    <a:srgbClr val="C0C0C0">
                      <a:alpha val="79999"/>
                    </a:srgbClr>
                  </a:outerShdw>
                </a:effectLst>
                <a:cs typeface="Times New Roman"/>
              </a:rPr>
              <a:t>KHÁI NIỆM VỀ BIỂU THỨC </a:t>
            </a:r>
            <a:r>
              <a:rPr lang="en-US" sz="3200" kern="10" dirty="0" err="1">
                <a:ln w="9525">
                  <a:noFill/>
                  <a:round/>
                  <a:headEnd/>
                  <a:tailEnd/>
                </a:ln>
                <a:effectLst>
                  <a:outerShdw dist="35921" dir="2700000" algn="ctr" rotWithShape="0">
                    <a:srgbClr val="C0C0C0">
                      <a:alpha val="79999"/>
                    </a:srgbClr>
                  </a:outerShdw>
                </a:effectLst>
                <a:cs typeface="Times New Roman"/>
              </a:rPr>
              <a:t>ĐẠI</a:t>
            </a:r>
            <a:r>
              <a:rPr lang="en-US" sz="3200" kern="10" dirty="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SỐ</a:t>
            </a:r>
            <a:r>
              <a:rPr lang="en-US" sz="3200" kern="10" dirty="0" smtClean="0">
                <a:ln w="9525">
                  <a:noFill/>
                  <a:round/>
                  <a:headEnd/>
                  <a:tailEnd/>
                </a:ln>
                <a:effectLst>
                  <a:outerShdw dist="35921" dir="2700000" algn="ctr" rotWithShape="0">
                    <a:srgbClr val="C0C0C0">
                      <a:alpha val="79999"/>
                    </a:srgbClr>
                  </a:outerShdw>
                </a:effectLst>
                <a:cs typeface="Times New Roman"/>
              </a:rPr>
              <a:t/>
            </a:r>
            <a:br>
              <a:rPr lang="en-US" sz="3200" kern="10" dirty="0" smtClean="0">
                <a:ln w="9525">
                  <a:noFill/>
                  <a:round/>
                  <a:headEnd/>
                  <a:tailEnd/>
                </a:ln>
                <a:effectLst>
                  <a:outerShdw dist="35921" dir="2700000" algn="ctr" rotWithShape="0">
                    <a:srgbClr val="C0C0C0">
                      <a:alpha val="79999"/>
                    </a:srgbClr>
                  </a:outerShdw>
                </a:effectLst>
                <a:cs typeface="Times New Roman"/>
              </a:rPr>
            </a:br>
            <a:r>
              <a:rPr lang="en-US" sz="3200" kern="10" dirty="0" err="1" smtClean="0">
                <a:ln w="9525">
                  <a:noFill/>
                  <a:round/>
                  <a:headEnd/>
                  <a:tailEnd/>
                </a:ln>
                <a:effectLst>
                  <a:outerShdw dist="35921" dir="2700000" algn="ctr" rotWithShape="0">
                    <a:srgbClr val="C0C0C0">
                      <a:alpha val="79999"/>
                    </a:srgbClr>
                  </a:outerShdw>
                </a:effectLst>
                <a:cs typeface="Times New Roman"/>
              </a:rPr>
              <a:t>GIÁ</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TRỊ</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CỦA</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MỘT</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BIỂU</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THỨC</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ĐẠI</a:t>
            </a:r>
            <a:r>
              <a:rPr lang="en-US" sz="3200" kern="10" dirty="0" smtClean="0">
                <a:ln w="9525">
                  <a:noFill/>
                  <a:round/>
                  <a:headEnd/>
                  <a:tailEnd/>
                </a:ln>
                <a:effectLst>
                  <a:outerShdw dist="35921" dir="2700000" algn="ctr" rotWithShape="0">
                    <a:srgbClr val="C0C0C0">
                      <a:alpha val="79999"/>
                    </a:srgbClr>
                  </a:outerShdw>
                </a:effectLst>
                <a:cs typeface="Times New Roman"/>
              </a:rPr>
              <a:t> </a:t>
            </a:r>
            <a:r>
              <a:rPr lang="en-US" sz="3200" kern="10" dirty="0" err="1" smtClean="0">
                <a:ln w="9525">
                  <a:noFill/>
                  <a:round/>
                  <a:headEnd/>
                  <a:tailEnd/>
                </a:ln>
                <a:effectLst>
                  <a:outerShdw dist="35921" dir="2700000" algn="ctr" rotWithShape="0">
                    <a:srgbClr val="C0C0C0">
                      <a:alpha val="79999"/>
                    </a:srgbClr>
                  </a:outerShdw>
                </a:effectLst>
                <a:cs typeface="Times New Roman"/>
              </a:rPr>
              <a:t>SỐ</a:t>
            </a:r>
            <a:endParaRPr lang="vi-VN" sz="3200" dirty="0">
              <a:solidFill>
                <a:schemeClr val="accent2"/>
              </a:solidFill>
            </a:endParaRPr>
          </a:p>
        </p:txBody>
      </p:sp>
      <p:grpSp>
        <p:nvGrpSpPr>
          <p:cNvPr id="2" name="Group 2"/>
          <p:cNvGrpSpPr>
            <a:grpSpLocks/>
          </p:cNvGrpSpPr>
          <p:nvPr/>
        </p:nvGrpSpPr>
        <p:grpSpPr bwMode="auto">
          <a:xfrm>
            <a:off x="5968433" y="3001826"/>
            <a:ext cx="2716328" cy="1813178"/>
            <a:chOff x="1560" y="8458"/>
            <a:chExt cx="2050" cy="1247"/>
          </a:xfrm>
          <a:solidFill>
            <a:schemeClr val="accent3"/>
          </a:solidFill>
        </p:grpSpPr>
        <p:sp>
          <p:nvSpPr>
            <p:cNvPr id="44035" name="Rectangle 3"/>
            <p:cNvSpPr>
              <a:spLocks noChangeArrowheads="1"/>
            </p:cNvSpPr>
            <p:nvPr/>
          </p:nvSpPr>
          <p:spPr bwMode="auto">
            <a:xfrm>
              <a:off x="1560" y="8775"/>
              <a:ext cx="1575" cy="930"/>
            </a:xfrm>
            <a:prstGeom prst="rect">
              <a:avLst/>
            </a:prstGeom>
            <a:grpFill/>
            <a:ln w="9525">
              <a:solidFill>
                <a:srgbClr val="000000"/>
              </a:solidFill>
              <a:miter lim="800000"/>
              <a:headEnd/>
              <a:tailEnd/>
            </a:ln>
          </p:spPr>
          <p:txBody>
            <a:bodyPr/>
            <a:lstStyle/>
            <a:p>
              <a:pPr>
                <a:defRPr/>
              </a:pPr>
              <a:endParaRPr lang="en-US"/>
            </a:p>
          </p:txBody>
        </p:sp>
        <p:sp>
          <p:nvSpPr>
            <p:cNvPr id="44036" name="Text Box 4"/>
            <p:cNvSpPr txBox="1">
              <a:spLocks noChangeArrowheads="1"/>
            </p:cNvSpPr>
            <p:nvPr/>
          </p:nvSpPr>
          <p:spPr bwMode="auto">
            <a:xfrm>
              <a:off x="1834" y="8458"/>
              <a:ext cx="745" cy="262"/>
            </a:xfrm>
            <a:prstGeom prst="rect">
              <a:avLst/>
            </a:prstGeom>
            <a:grpFill/>
            <a:ln w="9525">
              <a:noFill/>
              <a:miter lim="800000"/>
              <a:headEnd/>
              <a:tailEnd/>
            </a:ln>
          </p:spPr>
          <p:txBody>
            <a:bodyPr/>
            <a:lstStyle/>
            <a:p>
              <a:pPr>
                <a:spcAft>
                  <a:spcPts val="1000"/>
                </a:spcAft>
                <a:defRPr/>
              </a:pPr>
              <a:r>
                <a:rPr lang="en-US" sz="1600" dirty="0">
                  <a:latin typeface="Calibri" pitchFamily="34" charset="0"/>
                  <a:cs typeface="Arial" pitchFamily="34" charset="0"/>
                </a:rPr>
                <a:t> 8 cm</a:t>
              </a:r>
              <a:endParaRPr lang="en-US" sz="1600" dirty="0">
                <a:cs typeface="Arial" pitchFamily="34" charset="0"/>
              </a:endParaRPr>
            </a:p>
          </p:txBody>
        </p:sp>
        <p:sp>
          <p:nvSpPr>
            <p:cNvPr id="44037" name="Text Box 5"/>
            <p:cNvSpPr txBox="1">
              <a:spLocks noChangeArrowheads="1"/>
            </p:cNvSpPr>
            <p:nvPr/>
          </p:nvSpPr>
          <p:spPr bwMode="auto">
            <a:xfrm>
              <a:off x="3162" y="9019"/>
              <a:ext cx="448" cy="244"/>
            </a:xfrm>
            <a:prstGeom prst="rect">
              <a:avLst/>
            </a:prstGeom>
            <a:grpFill/>
            <a:ln w="9525">
              <a:noFill/>
              <a:miter lim="800000"/>
              <a:headEnd/>
              <a:tailEnd/>
            </a:ln>
          </p:spPr>
          <p:txBody>
            <a:bodyPr/>
            <a:lstStyle/>
            <a:p>
              <a:pPr>
                <a:spcAft>
                  <a:spcPts val="1000"/>
                </a:spcAft>
                <a:defRPr/>
              </a:pPr>
              <a:r>
                <a:rPr lang="en-US" sz="1600" dirty="0">
                  <a:latin typeface="Calibri" pitchFamily="34" charset="0"/>
                  <a:cs typeface="Arial" pitchFamily="34" charset="0"/>
                </a:rPr>
                <a:t>5cm</a:t>
              </a:r>
              <a:endParaRPr lang="en-US" sz="1600" dirty="0">
                <a:cs typeface="Arial" pitchFamily="34" charset="0"/>
              </a:endParaRPr>
            </a:p>
          </p:txBody>
        </p:sp>
      </p:grpSp>
      <p:grpSp>
        <p:nvGrpSpPr>
          <p:cNvPr id="3" name="Group 6"/>
          <p:cNvGrpSpPr>
            <a:grpSpLocks/>
          </p:cNvGrpSpPr>
          <p:nvPr/>
        </p:nvGrpSpPr>
        <p:grpSpPr bwMode="auto">
          <a:xfrm>
            <a:off x="5187950" y="4929188"/>
            <a:ext cx="3173413" cy="1928812"/>
            <a:chOff x="2656" y="1577"/>
            <a:chExt cx="2924" cy="2099"/>
          </a:xfrm>
        </p:grpSpPr>
        <p:sp>
          <p:nvSpPr>
            <p:cNvPr id="6156" name="Rectangle 7"/>
            <p:cNvSpPr>
              <a:spLocks noChangeArrowheads="1"/>
            </p:cNvSpPr>
            <p:nvPr/>
          </p:nvSpPr>
          <p:spPr bwMode="auto">
            <a:xfrm>
              <a:off x="3375" y="2265"/>
              <a:ext cx="2205" cy="1410"/>
            </a:xfrm>
            <a:prstGeom prst="rect">
              <a:avLst/>
            </a:prstGeom>
            <a:solidFill>
              <a:srgbClr val="FFFFFF"/>
            </a:solidFill>
            <a:ln w="9525">
              <a:solidFill>
                <a:srgbClr val="000000"/>
              </a:solidFill>
              <a:miter lim="800000"/>
              <a:headEnd/>
              <a:tailEnd/>
            </a:ln>
          </p:spPr>
          <p:txBody>
            <a:bodyPr/>
            <a:lstStyle/>
            <a:p>
              <a:endParaRPr lang="vi-VN"/>
            </a:p>
          </p:txBody>
        </p:sp>
        <p:cxnSp>
          <p:nvCxnSpPr>
            <p:cNvPr id="6157" name="AutoShape 8"/>
            <p:cNvCxnSpPr>
              <a:cxnSpLocks noChangeShapeType="1"/>
            </p:cNvCxnSpPr>
            <p:nvPr/>
          </p:nvCxnSpPr>
          <p:spPr bwMode="auto">
            <a:xfrm>
              <a:off x="4920" y="2265"/>
              <a:ext cx="0" cy="141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158" name="AutoShape 9"/>
            <p:cNvCxnSpPr>
              <a:cxnSpLocks noChangeShapeType="1"/>
            </p:cNvCxnSpPr>
            <p:nvPr/>
          </p:nvCxnSpPr>
          <p:spPr bwMode="auto">
            <a:xfrm>
              <a:off x="3375" y="2070"/>
              <a:ext cx="147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159" name="AutoShape 10"/>
            <p:cNvCxnSpPr>
              <a:cxnSpLocks noChangeShapeType="1"/>
            </p:cNvCxnSpPr>
            <p:nvPr/>
          </p:nvCxnSpPr>
          <p:spPr bwMode="auto">
            <a:xfrm>
              <a:off x="3180" y="2265"/>
              <a:ext cx="0" cy="141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6160" name="AutoShape 11"/>
            <p:cNvCxnSpPr>
              <a:cxnSpLocks noChangeShapeType="1"/>
            </p:cNvCxnSpPr>
            <p:nvPr/>
          </p:nvCxnSpPr>
          <p:spPr bwMode="auto">
            <a:xfrm>
              <a:off x="4920" y="2070"/>
              <a:ext cx="66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6161" name="Text Box 12"/>
            <p:cNvSpPr txBox="1">
              <a:spLocks noChangeArrowheads="1"/>
            </p:cNvSpPr>
            <p:nvPr/>
          </p:nvSpPr>
          <p:spPr bwMode="auto">
            <a:xfrm>
              <a:off x="3634" y="1594"/>
              <a:ext cx="702" cy="4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3 cm</a:t>
              </a:r>
              <a:endParaRPr lang="en-US" sz="1600"/>
            </a:p>
          </p:txBody>
        </p:sp>
        <p:sp>
          <p:nvSpPr>
            <p:cNvPr id="6162" name="Text Box 13"/>
            <p:cNvSpPr txBox="1">
              <a:spLocks noChangeArrowheads="1"/>
            </p:cNvSpPr>
            <p:nvPr/>
          </p:nvSpPr>
          <p:spPr bwMode="auto">
            <a:xfrm>
              <a:off x="4845" y="1577"/>
              <a:ext cx="685"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2 cm</a:t>
              </a:r>
              <a:endParaRPr lang="en-US" sz="1600"/>
            </a:p>
          </p:txBody>
        </p:sp>
        <p:sp>
          <p:nvSpPr>
            <p:cNvPr id="6163" name="Text Box 14"/>
            <p:cNvSpPr txBox="1">
              <a:spLocks noChangeArrowheads="1"/>
            </p:cNvSpPr>
            <p:nvPr/>
          </p:nvSpPr>
          <p:spPr bwMode="auto">
            <a:xfrm>
              <a:off x="2656" y="2857"/>
              <a:ext cx="559" cy="3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3 cm</a:t>
              </a:r>
              <a:endParaRPr lang="en-US" sz="1600"/>
            </a:p>
          </p:txBody>
        </p:sp>
      </p:grpSp>
      <p:sp>
        <p:nvSpPr>
          <p:cNvPr id="4" name="TextBox 3"/>
          <p:cNvSpPr txBox="1"/>
          <p:nvPr/>
        </p:nvSpPr>
        <p:spPr>
          <a:xfrm>
            <a:off x="65088" y="1566863"/>
            <a:ext cx="5654675" cy="523875"/>
          </a:xfrm>
          <a:prstGeom prst="rect">
            <a:avLst/>
          </a:prstGeom>
          <a:noFill/>
        </p:spPr>
        <p:txBody>
          <a:bodyPr>
            <a:spAutoFit/>
          </a:bodyPr>
          <a:lstStyle/>
          <a:p>
            <a:pPr>
              <a:defRPr/>
            </a:pPr>
            <a:r>
              <a:rPr lang="en-US" sz="2800" dirty="0">
                <a:latin typeface="+mj-lt"/>
              </a:rPr>
              <a:t>I. </a:t>
            </a: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vi-VN" sz="2800" dirty="0">
              <a:latin typeface="+mj-lt"/>
            </a:endParaRPr>
          </a:p>
        </p:txBody>
      </p:sp>
      <p:sp>
        <p:nvSpPr>
          <p:cNvPr id="5" name="TextBox 4"/>
          <p:cNvSpPr txBox="1"/>
          <p:nvPr/>
        </p:nvSpPr>
        <p:spPr>
          <a:xfrm>
            <a:off x="304800" y="2143125"/>
            <a:ext cx="3694113" cy="523875"/>
          </a:xfrm>
          <a:prstGeom prst="rect">
            <a:avLst/>
          </a:prstGeom>
          <a:noFill/>
        </p:spPr>
        <p:txBody>
          <a:bodyPr wrap="none">
            <a:spAutoFit/>
          </a:bodyPr>
          <a:lstStyle/>
          <a:p>
            <a:pPr>
              <a:defRPr/>
            </a:pPr>
            <a:r>
              <a:rPr lang="en-US" sz="2800" dirty="0">
                <a:latin typeface="+mj-lt"/>
              </a:rPr>
              <a:t>1. </a:t>
            </a:r>
            <a:r>
              <a:rPr lang="en-US" sz="2800" dirty="0" err="1">
                <a:latin typeface="+mj-lt"/>
              </a:rPr>
              <a:t>Nhắc</a:t>
            </a:r>
            <a:r>
              <a:rPr lang="en-US" sz="2800" dirty="0">
                <a:latin typeface="+mj-lt"/>
              </a:rPr>
              <a:t> </a:t>
            </a:r>
            <a:r>
              <a:rPr lang="en-US" sz="2800" dirty="0" err="1">
                <a:latin typeface="+mj-lt"/>
              </a:rPr>
              <a:t>lại</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endParaRPr lang="vi-VN" sz="2800" dirty="0">
              <a:latin typeface="+mj-lt"/>
            </a:endParaRPr>
          </a:p>
        </p:txBody>
      </p:sp>
      <p:sp>
        <p:nvSpPr>
          <p:cNvPr id="8" name="TextBox 7"/>
          <p:cNvSpPr txBox="1"/>
          <p:nvPr/>
        </p:nvSpPr>
        <p:spPr>
          <a:xfrm>
            <a:off x="65088" y="2697163"/>
            <a:ext cx="6005512" cy="523875"/>
          </a:xfrm>
          <a:prstGeom prst="rect">
            <a:avLst/>
          </a:prstGeom>
          <a:noFill/>
        </p:spPr>
        <p:txBody>
          <a:bodyPr wrap="none">
            <a:spAutoFit/>
          </a:bodyPr>
          <a:lstStyle/>
          <a:p>
            <a:pPr>
              <a:defRPr/>
            </a:pPr>
            <a:r>
              <a:rPr lang="en-US" sz="2800" b="1" i="1" dirty="0" err="1">
                <a:latin typeface="+mj-lt"/>
              </a:rPr>
              <a:t>VD1:</a:t>
            </a:r>
            <a:r>
              <a:rPr lang="en-US" sz="2800" dirty="0" err="1">
                <a:latin typeface="+mj-lt"/>
              </a:rPr>
              <a:t>2+3</a:t>
            </a:r>
            <a:r>
              <a:rPr lang="en-US" sz="2800" dirty="0">
                <a:latin typeface="+mj-lt"/>
              </a:rPr>
              <a:t>–4 ; 10:2– 3.4; 12</a:t>
            </a:r>
            <a:r>
              <a:rPr lang="en-US" sz="2800" baseline="30000" dirty="0">
                <a:latin typeface="+mj-lt"/>
              </a:rPr>
              <a:t>2</a:t>
            </a:r>
            <a:r>
              <a:rPr lang="en-US" sz="2800" dirty="0">
                <a:latin typeface="+mj-lt"/>
              </a:rPr>
              <a:t>.4</a:t>
            </a:r>
            <a:r>
              <a:rPr lang="en-US" sz="2800" baseline="30000" dirty="0">
                <a:latin typeface="+mj-lt"/>
              </a:rPr>
              <a:t>7</a:t>
            </a:r>
            <a:r>
              <a:rPr lang="vi-VN" sz="2800" dirty="0">
                <a:latin typeface="+mj-lt"/>
                <a:cs typeface="Times New Roman" pitchFamily="18" charset="0"/>
              </a:rPr>
              <a:t>+25:5</a:t>
            </a:r>
            <a:r>
              <a:rPr lang="en-US" sz="2800" dirty="0">
                <a:latin typeface="+mj-lt"/>
                <a:cs typeface="Times New Roman" pitchFamily="18" charset="0"/>
              </a:rPr>
              <a:t>; …</a:t>
            </a:r>
            <a:endParaRPr lang="en-US" sz="2800" dirty="0">
              <a:latin typeface="+mj-lt"/>
            </a:endParaRPr>
          </a:p>
        </p:txBody>
      </p:sp>
      <p:sp>
        <p:nvSpPr>
          <p:cNvPr id="9" name="TextBox 8"/>
          <p:cNvSpPr txBox="1"/>
          <p:nvPr/>
        </p:nvSpPr>
        <p:spPr>
          <a:xfrm>
            <a:off x="65088" y="3195638"/>
            <a:ext cx="2844800" cy="523875"/>
          </a:xfrm>
          <a:prstGeom prst="rect">
            <a:avLst/>
          </a:prstGeom>
          <a:noFill/>
        </p:spPr>
        <p:txBody>
          <a:bodyPr wrap="none">
            <a:spAutoFit/>
          </a:bodyPr>
          <a:lstStyle/>
          <a:p>
            <a:pPr>
              <a:defRPr/>
            </a:pPr>
            <a:r>
              <a:rPr lang="vi-VN" sz="2800" dirty="0">
                <a:latin typeface="+mj-lt"/>
              </a:rPr>
              <a:t>là các </a:t>
            </a:r>
            <a:r>
              <a:rPr lang="vi-VN" sz="2800" dirty="0">
                <a:solidFill>
                  <a:srgbClr val="FF0000"/>
                </a:solidFill>
                <a:latin typeface="+mj-lt"/>
              </a:rPr>
              <a:t>biểu thức số</a:t>
            </a:r>
          </a:p>
        </p:txBody>
      </p:sp>
      <p:sp>
        <p:nvSpPr>
          <p:cNvPr id="10" name="TextBox 9"/>
          <p:cNvSpPr txBox="1"/>
          <p:nvPr/>
        </p:nvSpPr>
        <p:spPr>
          <a:xfrm>
            <a:off x="65088" y="3746500"/>
            <a:ext cx="5116512" cy="3187700"/>
          </a:xfrm>
          <a:prstGeom prst="rect">
            <a:avLst/>
          </a:prstGeom>
          <a:noFill/>
        </p:spPr>
        <p:txBody>
          <a:bodyPr>
            <a:spAutoFit/>
          </a:bodyPr>
          <a:lstStyle/>
          <a:p>
            <a:pPr>
              <a:defRPr/>
            </a:pPr>
            <a:r>
              <a:rPr lang="vi-VN" sz="2800" b="1" i="1" dirty="0">
                <a:latin typeface="+mj-lt"/>
              </a:rPr>
              <a:t>VD2: </a:t>
            </a:r>
            <a:r>
              <a:rPr lang="vi-VN" sz="2800" dirty="0">
                <a:latin typeface="+mj-lt"/>
              </a:rPr>
              <a:t>Hãy viết biểu thức số biểu thị</a:t>
            </a:r>
          </a:p>
          <a:p>
            <a:pPr marL="514350" indent="-514350">
              <a:buFontTx/>
              <a:buAutoNum type="alphaLcParenR"/>
              <a:defRPr/>
            </a:pPr>
            <a:r>
              <a:rPr lang="vi-VN" sz="2800" dirty="0">
                <a:latin typeface="+mj-lt"/>
              </a:rPr>
              <a:t>Chu vi HCN có chiều dài bằng 8cm, chiều rộng bằng 5cm</a:t>
            </a:r>
          </a:p>
          <a:p>
            <a:pPr marL="514350" indent="-514350">
              <a:buFontTx/>
              <a:buAutoNum type="alphaLcParenR"/>
              <a:defRPr/>
            </a:pPr>
            <a:r>
              <a:rPr lang="vi-VN" sz="2800" dirty="0">
                <a:latin typeface="+mj-lt"/>
              </a:rPr>
              <a:t>Diện tích HCN có chiều rộng bằng 3cm, chiều dài hơn chiều rộng 2cm</a:t>
            </a:r>
          </a:p>
        </p:txBody>
      </p:sp>
      <p:sp>
        <p:nvSpPr>
          <p:cNvPr id="6154" name="TextBox 11"/>
          <p:cNvSpPr txBox="1">
            <a:spLocks noChangeArrowheads="1"/>
          </p:cNvSpPr>
          <p:nvPr/>
        </p:nvSpPr>
        <p:spPr bwMode="auto">
          <a:xfrm>
            <a:off x="6208713" y="3862388"/>
            <a:ext cx="17272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r>
              <a:rPr lang="en-US"/>
              <a:t>a) 2.(5+8)</a:t>
            </a:r>
            <a:endParaRPr lang="vi-VN"/>
          </a:p>
        </p:txBody>
      </p:sp>
      <p:sp>
        <p:nvSpPr>
          <p:cNvPr id="6155" name="TextBox 12"/>
          <p:cNvSpPr txBox="1">
            <a:spLocks noChangeArrowheads="1"/>
          </p:cNvSpPr>
          <p:nvPr/>
        </p:nvSpPr>
        <p:spPr bwMode="auto">
          <a:xfrm>
            <a:off x="5969000" y="5981700"/>
            <a:ext cx="17462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r>
              <a:rPr lang="en-US"/>
              <a:t>b) 3.(3+2)</a:t>
            </a:r>
            <a:endParaRPr lang="vi-VN"/>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54"/>
                                        </p:tgtEl>
                                        <p:attrNameLst>
                                          <p:attrName>style.visibility</p:attrName>
                                        </p:attrNameLst>
                                      </p:cBhvr>
                                      <p:to>
                                        <p:strVal val="visible"/>
                                      </p:to>
                                    </p:set>
                                    <p:animEffect transition="in" filter="fade">
                                      <p:cBhvr>
                                        <p:cTn id="42" dur="500"/>
                                        <p:tgtEl>
                                          <p:spTgt spid="615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500"/>
                                        <p:tgtEl>
                                          <p:spTgt spid="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155"/>
                                        </p:tgtEl>
                                        <p:attrNameLst>
                                          <p:attrName>style.visibility</p:attrName>
                                        </p:attrNameLst>
                                      </p:cBhvr>
                                      <p:to>
                                        <p:strVal val="visible"/>
                                      </p:to>
                                    </p:set>
                                    <p:animEffect transition="in" filter="fade">
                                      <p:cBhvr>
                                        <p:cTn id="52"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5" grpId="0"/>
      <p:bldP spid="8" grpId="0"/>
      <p:bldP spid="9" grpId="0"/>
      <p:bldP spid="10" grpId="0"/>
      <p:bldP spid="6154" grpId="0"/>
      <p:bldP spid="61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4"/>
          <p:cNvGrpSpPr>
            <a:grpSpLocks/>
          </p:cNvGrpSpPr>
          <p:nvPr/>
        </p:nvGrpSpPr>
        <p:grpSpPr bwMode="auto">
          <a:xfrm>
            <a:off x="5807075" y="1065213"/>
            <a:ext cx="2743200" cy="1733550"/>
            <a:chOff x="1650" y="8225"/>
            <a:chExt cx="2243" cy="1360"/>
          </a:xfrm>
        </p:grpSpPr>
        <p:sp>
          <p:nvSpPr>
            <p:cNvPr id="7191" name="Rectangle 15"/>
            <p:cNvSpPr>
              <a:spLocks noChangeArrowheads="1"/>
            </p:cNvSpPr>
            <p:nvPr/>
          </p:nvSpPr>
          <p:spPr bwMode="auto">
            <a:xfrm>
              <a:off x="1650" y="8655"/>
              <a:ext cx="1575" cy="930"/>
            </a:xfrm>
            <a:prstGeom prst="rect">
              <a:avLst/>
            </a:prstGeom>
            <a:solidFill>
              <a:srgbClr val="FFFFFF"/>
            </a:solidFill>
            <a:ln w="9525">
              <a:solidFill>
                <a:srgbClr val="000000"/>
              </a:solidFill>
              <a:miter lim="800000"/>
              <a:headEnd/>
              <a:tailEnd/>
            </a:ln>
          </p:spPr>
          <p:txBody>
            <a:bodyPr/>
            <a:lstStyle/>
            <a:p>
              <a:endParaRPr lang="vi-VN"/>
            </a:p>
          </p:txBody>
        </p:sp>
        <p:sp>
          <p:nvSpPr>
            <p:cNvPr id="7192" name="Text Box 16"/>
            <p:cNvSpPr txBox="1">
              <a:spLocks noChangeArrowheads="1"/>
            </p:cNvSpPr>
            <p:nvPr/>
          </p:nvSpPr>
          <p:spPr bwMode="auto">
            <a:xfrm>
              <a:off x="2004" y="8225"/>
              <a:ext cx="598" cy="3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a(cm)</a:t>
              </a:r>
              <a:endParaRPr lang="en-US" sz="1600"/>
            </a:p>
          </p:txBody>
        </p:sp>
        <p:sp>
          <p:nvSpPr>
            <p:cNvPr id="7193" name="Text Box 17"/>
            <p:cNvSpPr txBox="1">
              <a:spLocks noChangeArrowheads="1"/>
            </p:cNvSpPr>
            <p:nvPr/>
          </p:nvSpPr>
          <p:spPr bwMode="auto">
            <a:xfrm>
              <a:off x="3330" y="8884"/>
              <a:ext cx="563" cy="2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5(cm)</a:t>
              </a:r>
              <a:endParaRPr lang="en-US" sz="1600"/>
            </a:p>
          </p:txBody>
        </p:sp>
      </p:grpSp>
      <p:grpSp>
        <p:nvGrpSpPr>
          <p:cNvPr id="3" name="Group 6"/>
          <p:cNvGrpSpPr>
            <a:grpSpLocks/>
          </p:cNvGrpSpPr>
          <p:nvPr/>
        </p:nvGrpSpPr>
        <p:grpSpPr bwMode="auto">
          <a:xfrm>
            <a:off x="5970588" y="3390900"/>
            <a:ext cx="2787650" cy="1971675"/>
            <a:chOff x="2820" y="1530"/>
            <a:chExt cx="2785" cy="2146"/>
          </a:xfrm>
        </p:grpSpPr>
        <p:sp>
          <p:nvSpPr>
            <p:cNvPr id="7183" name="Rectangle 7"/>
            <p:cNvSpPr>
              <a:spLocks noChangeArrowheads="1"/>
            </p:cNvSpPr>
            <p:nvPr/>
          </p:nvSpPr>
          <p:spPr bwMode="auto">
            <a:xfrm>
              <a:off x="3375" y="2265"/>
              <a:ext cx="2205" cy="1410"/>
            </a:xfrm>
            <a:prstGeom prst="rect">
              <a:avLst/>
            </a:prstGeom>
            <a:solidFill>
              <a:srgbClr val="FFFFFF"/>
            </a:solidFill>
            <a:ln w="9525">
              <a:solidFill>
                <a:srgbClr val="000000"/>
              </a:solidFill>
              <a:miter lim="800000"/>
              <a:headEnd/>
              <a:tailEnd/>
            </a:ln>
          </p:spPr>
          <p:txBody>
            <a:bodyPr/>
            <a:lstStyle/>
            <a:p>
              <a:endParaRPr lang="vi-VN"/>
            </a:p>
          </p:txBody>
        </p:sp>
        <p:cxnSp>
          <p:nvCxnSpPr>
            <p:cNvPr id="7184" name="AutoShape 8"/>
            <p:cNvCxnSpPr>
              <a:cxnSpLocks noChangeShapeType="1"/>
            </p:cNvCxnSpPr>
            <p:nvPr/>
          </p:nvCxnSpPr>
          <p:spPr bwMode="auto">
            <a:xfrm>
              <a:off x="4920" y="2265"/>
              <a:ext cx="0" cy="141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185" name="AutoShape 9"/>
            <p:cNvCxnSpPr>
              <a:cxnSpLocks noChangeShapeType="1"/>
            </p:cNvCxnSpPr>
            <p:nvPr/>
          </p:nvCxnSpPr>
          <p:spPr bwMode="auto">
            <a:xfrm>
              <a:off x="3375" y="2070"/>
              <a:ext cx="1470"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6" name="AutoShape 10"/>
            <p:cNvCxnSpPr>
              <a:cxnSpLocks noChangeShapeType="1"/>
            </p:cNvCxnSpPr>
            <p:nvPr/>
          </p:nvCxnSpPr>
          <p:spPr bwMode="auto">
            <a:xfrm>
              <a:off x="3180" y="2265"/>
              <a:ext cx="0" cy="141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7187" name="AutoShape 11"/>
            <p:cNvCxnSpPr>
              <a:cxnSpLocks noChangeShapeType="1"/>
            </p:cNvCxnSpPr>
            <p:nvPr/>
          </p:nvCxnSpPr>
          <p:spPr bwMode="auto">
            <a:xfrm>
              <a:off x="4920" y="2070"/>
              <a:ext cx="660" cy="1"/>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7188" name="Text Box 12"/>
            <p:cNvSpPr txBox="1">
              <a:spLocks noChangeArrowheads="1"/>
            </p:cNvSpPr>
            <p:nvPr/>
          </p:nvSpPr>
          <p:spPr bwMode="auto">
            <a:xfrm>
              <a:off x="3709" y="1530"/>
              <a:ext cx="702" cy="4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a (cm)</a:t>
              </a:r>
              <a:endParaRPr lang="en-US" sz="1600"/>
            </a:p>
          </p:txBody>
        </p:sp>
        <p:sp>
          <p:nvSpPr>
            <p:cNvPr id="7189" name="Text Box 13"/>
            <p:cNvSpPr txBox="1">
              <a:spLocks noChangeArrowheads="1"/>
            </p:cNvSpPr>
            <p:nvPr/>
          </p:nvSpPr>
          <p:spPr bwMode="auto">
            <a:xfrm>
              <a:off x="4920" y="1530"/>
              <a:ext cx="685" cy="4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2 (cm)</a:t>
              </a:r>
              <a:endParaRPr lang="en-US" sz="1600"/>
            </a:p>
          </p:txBody>
        </p:sp>
        <p:sp>
          <p:nvSpPr>
            <p:cNvPr id="7190" name="Text Box 14"/>
            <p:cNvSpPr txBox="1">
              <a:spLocks noChangeArrowheads="1"/>
            </p:cNvSpPr>
            <p:nvPr/>
          </p:nvSpPr>
          <p:spPr bwMode="auto">
            <a:xfrm>
              <a:off x="2820" y="2857"/>
              <a:ext cx="719" cy="3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spcAft>
                  <a:spcPts val="1000"/>
                </a:spcAft>
              </a:pPr>
              <a:r>
                <a:rPr lang="en-US" sz="1600">
                  <a:latin typeface="Calibri" pitchFamily="34" charset="0"/>
                </a:rPr>
                <a:t>a (cm) </a:t>
              </a:r>
              <a:endParaRPr lang="en-US" sz="1600"/>
            </a:p>
          </p:txBody>
        </p:sp>
      </p:grpSp>
      <p:sp>
        <p:nvSpPr>
          <p:cNvPr id="8" name="Rectangle 7"/>
          <p:cNvSpPr/>
          <p:nvPr/>
        </p:nvSpPr>
        <p:spPr>
          <a:xfrm>
            <a:off x="68263" y="0"/>
            <a:ext cx="8077200" cy="1384300"/>
          </a:xfrm>
          <a:prstGeom prst="rect">
            <a:avLst/>
          </a:prstGeom>
        </p:spPr>
        <p:txBody>
          <a:bodyPr>
            <a:spAutoFit/>
          </a:bodyPr>
          <a:lstStyle/>
          <a:p>
            <a:pPr marL="571500" indent="-571500">
              <a:buFontTx/>
              <a:buAutoNum type="romanUcPeriod"/>
              <a:defRPr/>
            </a:pP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marL="514350" indent="-514350">
              <a:buFontTx/>
              <a:buAutoNum type="arabicPeriod"/>
              <a:defRPr/>
            </a:pPr>
            <a:r>
              <a:rPr lang="en-US" sz="2800" dirty="0" err="1">
                <a:latin typeface="+mj-lt"/>
              </a:rPr>
              <a:t>Nhắc</a:t>
            </a:r>
            <a:r>
              <a:rPr lang="en-US" sz="2800" dirty="0">
                <a:latin typeface="+mj-lt"/>
              </a:rPr>
              <a:t> </a:t>
            </a:r>
            <a:r>
              <a:rPr lang="en-US" sz="2800" dirty="0" err="1">
                <a:latin typeface="+mj-lt"/>
              </a:rPr>
              <a:t>lại</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endParaRPr lang="en-US" sz="2800" dirty="0">
              <a:latin typeface="+mj-lt"/>
            </a:endParaRPr>
          </a:p>
          <a:p>
            <a:pPr marL="514350" indent="-514350">
              <a:buFontTx/>
              <a:buAutoNum type="arabicPeriod"/>
              <a:defRPr/>
            </a:pP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vi-VN" sz="2800" dirty="0">
              <a:latin typeface="+mj-lt"/>
            </a:endParaRPr>
          </a:p>
        </p:txBody>
      </p:sp>
      <p:sp>
        <p:nvSpPr>
          <p:cNvPr id="7173" name="TextBox 11"/>
          <p:cNvSpPr txBox="1">
            <a:spLocks noChangeArrowheads="1"/>
          </p:cNvSpPr>
          <p:nvPr/>
        </p:nvSpPr>
        <p:spPr bwMode="auto">
          <a:xfrm>
            <a:off x="5181600" y="3581400"/>
            <a:ext cx="1841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endParaRPr lang="vi-VN"/>
          </a:p>
        </p:txBody>
      </p:sp>
      <p:sp>
        <p:nvSpPr>
          <p:cNvPr id="13" name="TextBox 12"/>
          <p:cNvSpPr txBox="1"/>
          <p:nvPr/>
        </p:nvSpPr>
        <p:spPr>
          <a:xfrm>
            <a:off x="153988" y="1384300"/>
            <a:ext cx="5211762" cy="1384300"/>
          </a:xfrm>
          <a:prstGeom prst="rect">
            <a:avLst/>
          </a:prstGeom>
          <a:noFill/>
        </p:spPr>
        <p:txBody>
          <a:bodyPr>
            <a:spAutoFit/>
          </a:bodyPr>
          <a:lstStyle/>
          <a:p>
            <a:pPr>
              <a:defRPr/>
            </a:pPr>
            <a:r>
              <a:rPr lang="en-US" sz="2800" b="1" i="1" dirty="0" err="1">
                <a:latin typeface="+mj-lt"/>
              </a:rPr>
              <a:t>Xét</a:t>
            </a:r>
            <a:r>
              <a:rPr lang="en-US" sz="2800" b="1" i="1" dirty="0">
                <a:latin typeface="+mj-lt"/>
              </a:rPr>
              <a:t> </a:t>
            </a:r>
            <a:r>
              <a:rPr lang="en-US" sz="2800" b="1" i="1" dirty="0" err="1">
                <a:latin typeface="+mj-lt"/>
              </a:rPr>
              <a:t>bài</a:t>
            </a:r>
            <a:r>
              <a:rPr lang="en-US" sz="2800" b="1" i="1" dirty="0">
                <a:latin typeface="+mj-lt"/>
              </a:rPr>
              <a:t> </a:t>
            </a:r>
            <a:r>
              <a:rPr lang="en-US" sz="2800" b="1" i="1" dirty="0" err="1">
                <a:latin typeface="+mj-lt"/>
              </a:rPr>
              <a:t>toán</a:t>
            </a:r>
            <a:r>
              <a:rPr lang="en-US" sz="2800" b="1" i="1" dirty="0">
                <a:latin typeface="+mj-lt"/>
              </a:rPr>
              <a:t>: </a:t>
            </a:r>
            <a:r>
              <a:rPr lang="en-US" sz="2800" dirty="0" err="1">
                <a:latin typeface="+mj-lt"/>
              </a:rPr>
              <a:t>Viết</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chu</a:t>
            </a:r>
            <a:r>
              <a:rPr lang="en-US" sz="2800" dirty="0">
                <a:latin typeface="+mj-lt"/>
              </a:rPr>
              <a:t> vi </a:t>
            </a:r>
            <a:r>
              <a:rPr lang="en-US" sz="2800" dirty="0" err="1">
                <a:latin typeface="+mj-lt"/>
              </a:rPr>
              <a:t>HCN</a:t>
            </a:r>
            <a:r>
              <a:rPr lang="en-US" sz="2800" dirty="0">
                <a:latin typeface="+mj-lt"/>
              </a:rPr>
              <a:t> </a:t>
            </a:r>
            <a:r>
              <a:rPr lang="en-US" sz="2800" dirty="0" err="1">
                <a:latin typeface="+mj-lt"/>
              </a:rPr>
              <a:t>có</a:t>
            </a:r>
            <a:r>
              <a:rPr lang="en-US" sz="2800" dirty="0">
                <a:latin typeface="+mj-lt"/>
              </a:rPr>
              <a:t> </a:t>
            </a:r>
            <a:r>
              <a:rPr lang="en-US" sz="2800" dirty="0" err="1">
                <a:latin typeface="+mj-lt"/>
              </a:rPr>
              <a:t>hai</a:t>
            </a:r>
            <a:r>
              <a:rPr lang="en-US" sz="2800" dirty="0">
                <a:latin typeface="+mj-lt"/>
              </a:rPr>
              <a:t> </a:t>
            </a:r>
            <a:r>
              <a:rPr lang="en-US" sz="2800" dirty="0" err="1">
                <a:latin typeface="+mj-lt"/>
              </a:rPr>
              <a:t>cạnh</a:t>
            </a:r>
            <a:r>
              <a:rPr lang="en-US" sz="2800" dirty="0">
                <a:latin typeface="+mj-lt"/>
              </a:rPr>
              <a:t> </a:t>
            </a:r>
            <a:r>
              <a:rPr lang="en-US" sz="2800" dirty="0" err="1">
                <a:latin typeface="+mj-lt"/>
              </a:rPr>
              <a:t>liên</a:t>
            </a:r>
            <a:r>
              <a:rPr lang="en-US" sz="2800" dirty="0">
                <a:latin typeface="+mj-lt"/>
              </a:rPr>
              <a:t> </a:t>
            </a:r>
            <a:r>
              <a:rPr lang="en-US" sz="2800" dirty="0" err="1">
                <a:latin typeface="+mj-lt"/>
              </a:rPr>
              <a:t>tiếp</a:t>
            </a:r>
            <a:r>
              <a:rPr lang="en-US" sz="2800" dirty="0">
                <a:latin typeface="+mj-lt"/>
              </a:rPr>
              <a:t> </a:t>
            </a:r>
            <a:r>
              <a:rPr lang="en-US" sz="2800" dirty="0" err="1">
                <a:latin typeface="+mj-lt"/>
              </a:rPr>
              <a:t>bằng</a:t>
            </a:r>
            <a:r>
              <a:rPr lang="en-US" sz="2800" dirty="0">
                <a:latin typeface="+mj-lt"/>
              </a:rPr>
              <a:t> 5 (cm) </a:t>
            </a:r>
            <a:r>
              <a:rPr lang="en-US" sz="2800" dirty="0" err="1">
                <a:latin typeface="+mj-lt"/>
              </a:rPr>
              <a:t>và</a:t>
            </a:r>
            <a:r>
              <a:rPr lang="en-US" sz="2800" dirty="0">
                <a:latin typeface="+mj-lt"/>
              </a:rPr>
              <a:t> a (cm).</a:t>
            </a:r>
            <a:endParaRPr lang="vi-VN" sz="2800" dirty="0">
              <a:latin typeface="+mj-lt"/>
            </a:endParaRPr>
          </a:p>
        </p:txBody>
      </p:sp>
      <p:sp>
        <p:nvSpPr>
          <p:cNvPr id="7175" name="TextBox 4"/>
          <p:cNvSpPr txBox="1">
            <a:spLocks noChangeArrowheads="1"/>
          </p:cNvSpPr>
          <p:nvPr/>
        </p:nvSpPr>
        <p:spPr bwMode="auto">
          <a:xfrm>
            <a:off x="1284288" y="2779713"/>
            <a:ext cx="27876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000">
                <a:solidFill>
                  <a:srgbClr val="000000"/>
                </a:solidFill>
                <a:latin typeface=".VnTime" pitchFamily="34" charset="0"/>
                <a:cs typeface="Arial" charset="0"/>
              </a:defRPr>
            </a:lvl1pPr>
            <a:lvl2pPr marL="742950" indent="-285750" eaLnBrk="0" hangingPunct="0">
              <a:defRPr sz="3000">
                <a:solidFill>
                  <a:srgbClr val="000000"/>
                </a:solidFill>
                <a:latin typeface=".VnTime" pitchFamily="34" charset="0"/>
                <a:cs typeface="Arial" charset="0"/>
              </a:defRPr>
            </a:lvl2pPr>
            <a:lvl3pPr marL="1143000" indent="-228600" eaLnBrk="0" hangingPunct="0">
              <a:defRPr sz="3000">
                <a:solidFill>
                  <a:srgbClr val="000000"/>
                </a:solidFill>
                <a:latin typeface=".VnTime" pitchFamily="34" charset="0"/>
                <a:cs typeface="Arial" charset="0"/>
              </a:defRPr>
            </a:lvl3pPr>
            <a:lvl4pPr marL="1600200" indent="-228600" eaLnBrk="0" hangingPunct="0">
              <a:defRPr sz="3000">
                <a:solidFill>
                  <a:srgbClr val="000000"/>
                </a:solidFill>
                <a:latin typeface=".VnTime" pitchFamily="34" charset="0"/>
                <a:cs typeface="Arial" charset="0"/>
              </a:defRPr>
            </a:lvl4pPr>
            <a:lvl5pPr marL="2057400" indent="-228600" eaLnBrk="0" hangingPunct="0">
              <a:defRPr sz="3000">
                <a:solidFill>
                  <a:srgbClr val="000000"/>
                </a:solidFill>
                <a:latin typeface=".VnTime" pitchFamily="34" charset="0"/>
                <a:cs typeface="Arial" charset="0"/>
              </a:defRPr>
            </a:lvl5pPr>
            <a:lvl6pPr marL="2514600" indent="-228600" eaLnBrk="0" fontAlgn="base" hangingPunct="0">
              <a:spcBef>
                <a:spcPct val="0"/>
              </a:spcBef>
              <a:spcAft>
                <a:spcPct val="0"/>
              </a:spcAft>
              <a:defRPr sz="3000">
                <a:solidFill>
                  <a:srgbClr val="000000"/>
                </a:solidFill>
                <a:latin typeface=".VnTime" pitchFamily="34" charset="0"/>
                <a:cs typeface="Arial" charset="0"/>
              </a:defRPr>
            </a:lvl6pPr>
            <a:lvl7pPr marL="2971800" indent="-228600" eaLnBrk="0" fontAlgn="base" hangingPunct="0">
              <a:spcBef>
                <a:spcPct val="0"/>
              </a:spcBef>
              <a:spcAft>
                <a:spcPct val="0"/>
              </a:spcAft>
              <a:defRPr sz="3000">
                <a:solidFill>
                  <a:srgbClr val="000000"/>
                </a:solidFill>
                <a:latin typeface=".VnTime" pitchFamily="34" charset="0"/>
                <a:cs typeface="Arial" charset="0"/>
              </a:defRPr>
            </a:lvl7pPr>
            <a:lvl8pPr marL="3429000" indent="-228600" eaLnBrk="0" fontAlgn="base" hangingPunct="0">
              <a:spcBef>
                <a:spcPct val="0"/>
              </a:spcBef>
              <a:spcAft>
                <a:spcPct val="0"/>
              </a:spcAft>
              <a:defRPr sz="3000">
                <a:solidFill>
                  <a:srgbClr val="000000"/>
                </a:solidFill>
                <a:latin typeface=".VnTime" pitchFamily="34" charset="0"/>
                <a:cs typeface="Arial" charset="0"/>
              </a:defRPr>
            </a:lvl8pPr>
            <a:lvl9pPr marL="3886200" indent="-228600" eaLnBrk="0" fontAlgn="base" hangingPunct="0">
              <a:spcBef>
                <a:spcPct val="0"/>
              </a:spcBef>
              <a:spcAft>
                <a:spcPct val="0"/>
              </a:spcAft>
              <a:defRPr sz="3000">
                <a:solidFill>
                  <a:srgbClr val="000000"/>
                </a:solidFill>
                <a:latin typeface=".VnTime" pitchFamily="34" charset="0"/>
                <a:cs typeface="Arial" charset="0"/>
              </a:defRPr>
            </a:lvl9pPr>
          </a:lstStyle>
          <a:p>
            <a:pPr eaLnBrk="1" hangingPunct="1"/>
            <a:r>
              <a:rPr lang="en-US"/>
              <a:t>C = 2.(5+a) (cm)</a:t>
            </a:r>
            <a:endParaRPr lang="vi-VN"/>
          </a:p>
        </p:txBody>
      </p:sp>
      <p:sp>
        <p:nvSpPr>
          <p:cNvPr id="7176" name="Right Arrow 5"/>
          <p:cNvSpPr>
            <a:spLocks noChangeArrowheads="1"/>
          </p:cNvSpPr>
          <p:nvPr/>
        </p:nvSpPr>
        <p:spPr bwMode="auto">
          <a:xfrm>
            <a:off x="609600" y="2867025"/>
            <a:ext cx="488950" cy="381000"/>
          </a:xfrm>
          <a:prstGeom prst="rightArrow">
            <a:avLst>
              <a:gd name="adj1" fmla="val 50000"/>
              <a:gd name="adj2" fmla="val 4997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9" name="TextBox 8"/>
          <p:cNvSpPr txBox="1"/>
          <p:nvPr/>
        </p:nvSpPr>
        <p:spPr>
          <a:xfrm>
            <a:off x="68263" y="3505200"/>
            <a:ext cx="6027737" cy="2246313"/>
          </a:xfrm>
          <a:prstGeom prst="rect">
            <a:avLst/>
          </a:prstGeom>
          <a:noFill/>
        </p:spPr>
        <p:txBody>
          <a:bodyPr>
            <a:spAutoFit/>
          </a:bodyPr>
          <a:lstStyle/>
          <a:p>
            <a:pPr>
              <a:defRPr/>
            </a:pPr>
            <a:r>
              <a:rPr lang="en-US" sz="2800" b="1" i="1" dirty="0" err="1">
                <a:latin typeface="+mj-lt"/>
              </a:rPr>
              <a:t>VD3</a:t>
            </a:r>
            <a:r>
              <a:rPr lang="en-US" sz="2800" b="1" i="1" dirty="0">
                <a:latin typeface="+mj-lt"/>
              </a:rPr>
              <a:t>: </a:t>
            </a:r>
            <a:r>
              <a:rPr lang="en-US" sz="2800" dirty="0" err="1">
                <a:latin typeface="+mj-lt"/>
              </a:rPr>
              <a:t>Viết</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biểu</a:t>
            </a:r>
            <a:r>
              <a:rPr lang="en-US" sz="2800" dirty="0">
                <a:latin typeface="+mj-lt"/>
              </a:rPr>
              <a:t> </a:t>
            </a:r>
            <a:r>
              <a:rPr lang="en-US" sz="2800" dirty="0" err="1">
                <a:latin typeface="+mj-lt"/>
              </a:rPr>
              <a:t>thị</a:t>
            </a:r>
            <a:endParaRPr lang="en-US" sz="2800" dirty="0">
              <a:latin typeface="+mj-lt"/>
            </a:endParaRPr>
          </a:p>
          <a:p>
            <a:pPr marL="514350" indent="-514350">
              <a:buFontTx/>
              <a:buAutoNum type="alphaLcParenR"/>
              <a:defRPr/>
            </a:pPr>
            <a:r>
              <a:rPr lang="en-US" sz="2800" dirty="0" err="1">
                <a:latin typeface="+mj-lt"/>
              </a:rPr>
              <a:t>Diện</a:t>
            </a:r>
            <a:r>
              <a:rPr lang="en-US" sz="2800" dirty="0">
                <a:latin typeface="+mj-lt"/>
              </a:rPr>
              <a:t> </a:t>
            </a:r>
            <a:r>
              <a:rPr lang="en-US" sz="2800" dirty="0" err="1">
                <a:latin typeface="+mj-lt"/>
              </a:rPr>
              <a:t>tích</a:t>
            </a:r>
            <a:r>
              <a:rPr lang="en-US" sz="2800" dirty="0">
                <a:latin typeface="+mj-lt"/>
              </a:rPr>
              <a:t> </a:t>
            </a:r>
            <a:r>
              <a:rPr lang="en-US" sz="2800" dirty="0" err="1">
                <a:latin typeface="+mj-lt"/>
              </a:rPr>
              <a:t>HCN</a:t>
            </a:r>
            <a:r>
              <a:rPr lang="en-US" sz="2800" dirty="0">
                <a:latin typeface="+mj-lt"/>
              </a:rPr>
              <a:t> </a:t>
            </a:r>
            <a:r>
              <a:rPr lang="en-US" sz="2800" dirty="0" err="1">
                <a:latin typeface="+mj-lt"/>
              </a:rPr>
              <a:t>có</a:t>
            </a:r>
            <a:r>
              <a:rPr lang="en-US" sz="2800" dirty="0">
                <a:latin typeface="+mj-lt"/>
              </a:rPr>
              <a:t> </a:t>
            </a:r>
            <a:r>
              <a:rPr lang="en-US" sz="2800" dirty="0" err="1">
                <a:latin typeface="+mj-lt"/>
              </a:rPr>
              <a:t>chiều</a:t>
            </a:r>
            <a:r>
              <a:rPr lang="en-US" sz="2800" dirty="0">
                <a:latin typeface="+mj-lt"/>
              </a:rPr>
              <a:t> </a:t>
            </a:r>
            <a:r>
              <a:rPr lang="en-US" sz="2800" dirty="0" err="1">
                <a:latin typeface="+mj-lt"/>
              </a:rPr>
              <a:t>dài</a:t>
            </a:r>
            <a:r>
              <a:rPr lang="en-US" sz="2800" dirty="0">
                <a:latin typeface="+mj-lt"/>
              </a:rPr>
              <a:t> </a:t>
            </a:r>
            <a:r>
              <a:rPr lang="en-US" sz="2800" dirty="0" err="1">
                <a:latin typeface="+mj-lt"/>
              </a:rPr>
              <a:t>hơn</a:t>
            </a:r>
            <a:r>
              <a:rPr lang="en-US" sz="2800" dirty="0">
                <a:latin typeface="+mj-lt"/>
              </a:rPr>
              <a:t> </a:t>
            </a:r>
            <a:r>
              <a:rPr lang="en-US" sz="2800" dirty="0" err="1">
                <a:latin typeface="+mj-lt"/>
              </a:rPr>
              <a:t>chiều</a:t>
            </a:r>
            <a:r>
              <a:rPr lang="en-US" sz="2800" dirty="0">
                <a:latin typeface="+mj-lt"/>
              </a:rPr>
              <a:t> </a:t>
            </a:r>
            <a:r>
              <a:rPr lang="en-US" sz="2800" dirty="0" err="1">
                <a:latin typeface="+mj-lt"/>
              </a:rPr>
              <a:t>rộng</a:t>
            </a:r>
            <a:r>
              <a:rPr lang="en-US" sz="2800" dirty="0">
                <a:latin typeface="+mj-lt"/>
              </a:rPr>
              <a:t> 2(cm)</a:t>
            </a:r>
          </a:p>
          <a:p>
            <a:pPr marL="514350" indent="-514350">
              <a:buFontTx/>
              <a:buAutoNum type="alphaLcParenR"/>
              <a:defRPr/>
            </a:pPr>
            <a:r>
              <a:rPr lang="en-US" sz="2800" dirty="0" err="1">
                <a:latin typeface="+mj-lt"/>
              </a:rPr>
              <a:t>Quãng</a:t>
            </a:r>
            <a:r>
              <a:rPr lang="en-US" sz="2800" dirty="0">
                <a:latin typeface="+mj-lt"/>
              </a:rPr>
              <a:t> </a:t>
            </a:r>
            <a:r>
              <a:rPr lang="en-US" sz="2800" dirty="0" err="1">
                <a:latin typeface="+mj-lt"/>
              </a:rPr>
              <a:t>đường</a:t>
            </a:r>
            <a:r>
              <a:rPr lang="en-US" sz="2800" dirty="0">
                <a:latin typeface="+mj-lt"/>
              </a:rPr>
              <a:t> </a:t>
            </a:r>
            <a:r>
              <a:rPr lang="en-US" sz="2800" dirty="0" err="1">
                <a:latin typeface="+mj-lt"/>
              </a:rPr>
              <a:t>đi</a:t>
            </a:r>
            <a:r>
              <a:rPr lang="en-US" sz="2800" dirty="0">
                <a:latin typeface="+mj-lt"/>
              </a:rPr>
              <a:t> </a:t>
            </a:r>
            <a:r>
              <a:rPr lang="en-US" sz="2800" dirty="0" err="1">
                <a:latin typeface="+mj-lt"/>
              </a:rPr>
              <a:t>được</a:t>
            </a:r>
            <a:r>
              <a:rPr lang="en-US" sz="2800" dirty="0">
                <a:latin typeface="+mj-lt"/>
              </a:rPr>
              <a:t> </a:t>
            </a:r>
            <a:r>
              <a:rPr lang="en-US" sz="2800" dirty="0" err="1">
                <a:latin typeface="+mj-lt"/>
              </a:rPr>
              <a:t>sau</a:t>
            </a:r>
            <a:r>
              <a:rPr lang="en-US" sz="2800" dirty="0">
                <a:latin typeface="+mj-lt"/>
              </a:rPr>
              <a:t> </a:t>
            </a:r>
            <a:r>
              <a:rPr lang="en-US" sz="2800" i="1" dirty="0">
                <a:latin typeface="+mj-lt"/>
              </a:rPr>
              <a:t>x</a:t>
            </a:r>
            <a:r>
              <a:rPr lang="en-US" sz="2800" dirty="0">
                <a:latin typeface="+mj-lt"/>
              </a:rPr>
              <a:t>(h) </a:t>
            </a:r>
            <a:r>
              <a:rPr lang="en-US" sz="2800" dirty="0" err="1">
                <a:latin typeface="+mj-lt"/>
              </a:rPr>
              <a:t>của</a:t>
            </a:r>
            <a:r>
              <a:rPr lang="en-US" sz="2800" dirty="0">
                <a:latin typeface="+mj-lt"/>
              </a:rPr>
              <a:t> </a:t>
            </a:r>
            <a:r>
              <a:rPr lang="en-US" sz="2800" dirty="0" err="1">
                <a:latin typeface="+mj-lt"/>
              </a:rPr>
              <a:t>một</a:t>
            </a:r>
            <a:r>
              <a:rPr lang="en-US" sz="2800" dirty="0">
                <a:latin typeface="+mj-lt"/>
              </a:rPr>
              <a:t> ô </a:t>
            </a:r>
            <a:r>
              <a:rPr lang="en-US" sz="2800" dirty="0" err="1">
                <a:latin typeface="+mj-lt"/>
              </a:rPr>
              <a:t>tô</a:t>
            </a:r>
            <a:r>
              <a:rPr lang="en-US" sz="2800" dirty="0">
                <a:latin typeface="+mj-lt"/>
              </a:rPr>
              <a:t> </a:t>
            </a:r>
            <a:r>
              <a:rPr lang="en-US" sz="2800" dirty="0" err="1">
                <a:latin typeface="+mj-lt"/>
              </a:rPr>
              <a:t>đi</a:t>
            </a:r>
            <a:r>
              <a:rPr lang="en-US" sz="2800" dirty="0">
                <a:latin typeface="+mj-lt"/>
              </a:rPr>
              <a:t> </a:t>
            </a:r>
            <a:r>
              <a:rPr lang="en-US" sz="2800" dirty="0" err="1">
                <a:latin typeface="+mj-lt"/>
              </a:rPr>
              <a:t>với</a:t>
            </a:r>
            <a:r>
              <a:rPr lang="en-US" sz="2800" dirty="0">
                <a:latin typeface="+mj-lt"/>
              </a:rPr>
              <a:t> </a:t>
            </a:r>
            <a:r>
              <a:rPr lang="en-US" sz="2800" dirty="0" err="1">
                <a:latin typeface="+mj-lt"/>
              </a:rPr>
              <a:t>vận</a:t>
            </a:r>
            <a:r>
              <a:rPr lang="en-US" sz="2800" dirty="0">
                <a:latin typeface="+mj-lt"/>
              </a:rPr>
              <a:t> </a:t>
            </a:r>
            <a:r>
              <a:rPr lang="en-US" sz="2800" dirty="0" err="1">
                <a:latin typeface="+mj-lt"/>
              </a:rPr>
              <a:t>tốc</a:t>
            </a:r>
            <a:r>
              <a:rPr lang="en-US" sz="2800" dirty="0">
                <a:latin typeface="+mj-lt"/>
              </a:rPr>
              <a:t> </a:t>
            </a:r>
            <a:r>
              <a:rPr lang="en-US" sz="2800" dirty="0" err="1">
                <a:latin typeface="+mj-lt"/>
              </a:rPr>
              <a:t>30km</a:t>
            </a:r>
            <a:r>
              <a:rPr lang="en-US" sz="2800" dirty="0">
                <a:latin typeface="+mj-lt"/>
              </a:rPr>
              <a:t>/h </a:t>
            </a:r>
            <a:endParaRPr lang="vi-VN" sz="2800" dirty="0">
              <a:latin typeface="+mj-lt"/>
            </a:endParaRPr>
          </a:p>
        </p:txBody>
      </p:sp>
      <p:sp>
        <p:nvSpPr>
          <p:cNvPr id="7178" name="Right Arrow 23"/>
          <p:cNvSpPr>
            <a:spLocks noChangeArrowheads="1"/>
          </p:cNvSpPr>
          <p:nvPr/>
        </p:nvSpPr>
        <p:spPr bwMode="auto">
          <a:xfrm>
            <a:off x="68263" y="5867400"/>
            <a:ext cx="488950" cy="381000"/>
          </a:xfrm>
          <a:prstGeom prst="rightArrow">
            <a:avLst>
              <a:gd name="adj1" fmla="val 50000"/>
              <a:gd name="adj2" fmla="val 4997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179" name="Right Arrow 24"/>
          <p:cNvSpPr>
            <a:spLocks noChangeArrowheads="1"/>
          </p:cNvSpPr>
          <p:nvPr/>
        </p:nvSpPr>
        <p:spPr bwMode="auto">
          <a:xfrm>
            <a:off x="39688" y="6324600"/>
            <a:ext cx="488950" cy="381000"/>
          </a:xfrm>
          <a:prstGeom prst="rightArrow">
            <a:avLst>
              <a:gd name="adj1" fmla="val 50000"/>
              <a:gd name="adj2" fmla="val 49973"/>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 name="TextBox 10"/>
          <p:cNvSpPr txBox="1"/>
          <p:nvPr/>
        </p:nvSpPr>
        <p:spPr>
          <a:xfrm>
            <a:off x="1035050" y="5795963"/>
            <a:ext cx="2932113" cy="523875"/>
          </a:xfrm>
          <a:prstGeom prst="rect">
            <a:avLst/>
          </a:prstGeom>
          <a:noFill/>
        </p:spPr>
        <p:txBody>
          <a:bodyPr wrap="none">
            <a:spAutoFit/>
          </a:bodyPr>
          <a:lstStyle/>
          <a:p>
            <a:pPr>
              <a:defRPr/>
            </a:pPr>
            <a:r>
              <a:rPr lang="en-US" sz="2800" dirty="0">
                <a:latin typeface="+mj-lt"/>
              </a:rPr>
              <a:t>a) S = a(</a:t>
            </a:r>
            <a:r>
              <a:rPr lang="en-US" sz="2800" dirty="0" err="1">
                <a:latin typeface="+mj-lt"/>
              </a:rPr>
              <a:t>a+2</a:t>
            </a:r>
            <a:r>
              <a:rPr lang="en-US" sz="2800" dirty="0">
                <a:latin typeface="+mj-lt"/>
              </a:rPr>
              <a:t>) (cm )</a:t>
            </a:r>
            <a:endParaRPr lang="vi-VN" sz="2800" dirty="0" err="1">
              <a:latin typeface="+mj-lt"/>
            </a:endParaRPr>
          </a:p>
        </p:txBody>
      </p:sp>
      <p:graphicFrame>
        <p:nvGraphicFramePr>
          <p:cNvPr id="7182" name="Object 13"/>
          <p:cNvGraphicFramePr>
            <a:graphicFrameLocks noChangeAspect="1"/>
          </p:cNvGraphicFramePr>
          <p:nvPr/>
        </p:nvGraphicFramePr>
        <p:xfrm>
          <a:off x="3581400" y="5864225"/>
          <a:ext cx="152400" cy="368300"/>
        </p:xfrm>
        <a:graphic>
          <a:graphicData uri="http://schemas.openxmlformats.org/presentationml/2006/ole">
            <mc:AlternateContent xmlns:mc="http://schemas.openxmlformats.org/markup-compatibility/2006">
              <mc:Choice xmlns:v="urn:schemas-microsoft-com:vml" Requires="v">
                <p:oleObj spid="_x0000_s7197" name="Equation" r:id="rId3" imgW="152334" imgH="368140" progId="Equation.DSMT4">
                  <p:embed/>
                </p:oleObj>
              </mc:Choice>
              <mc:Fallback>
                <p:oleObj name="Equation" r:id="rId3" imgW="152334" imgH="368140" progId="Equation.DSMT4">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5864225"/>
                        <a:ext cx="1524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1098550" y="6297613"/>
            <a:ext cx="2552700" cy="523875"/>
          </a:xfrm>
          <a:prstGeom prst="rect">
            <a:avLst/>
          </a:prstGeom>
          <a:noFill/>
        </p:spPr>
        <p:txBody>
          <a:bodyPr wrap="none">
            <a:spAutoFit/>
          </a:bodyPr>
          <a:lstStyle/>
          <a:p>
            <a:pPr>
              <a:defRPr/>
            </a:pPr>
            <a:r>
              <a:rPr lang="en-US" sz="2800" dirty="0">
                <a:latin typeface="+mj-lt"/>
              </a:rPr>
              <a:t>b) S = </a:t>
            </a:r>
            <a:r>
              <a:rPr lang="en-US" sz="2800" dirty="0" err="1">
                <a:latin typeface="+mj-lt"/>
              </a:rPr>
              <a:t>30.</a:t>
            </a:r>
            <a:r>
              <a:rPr lang="en-US" sz="2800" i="1" dirty="0" err="1">
                <a:latin typeface="+mj-lt"/>
              </a:rPr>
              <a:t>x</a:t>
            </a:r>
            <a:r>
              <a:rPr lang="en-US" sz="2800" i="1" dirty="0">
                <a:latin typeface="+mj-lt"/>
              </a:rPr>
              <a:t> </a:t>
            </a:r>
            <a:r>
              <a:rPr lang="en-US" sz="2800" dirty="0">
                <a:latin typeface="+mj-lt"/>
              </a:rPr>
              <a:t>(km)</a:t>
            </a:r>
            <a:endParaRPr lang="vi-VN" sz="2800" dirty="0" err="1">
              <a:latin typeface="+mj-l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6"/>
                                        </p:tgtEl>
                                        <p:attrNameLst>
                                          <p:attrName>style.visibility</p:attrName>
                                        </p:attrNameLst>
                                      </p:cBhvr>
                                      <p:to>
                                        <p:strVal val="visible"/>
                                      </p:to>
                                    </p:set>
                                    <p:animEffect transition="in" filter="fade">
                                      <p:cBhvr>
                                        <p:cTn id="22" dur="500"/>
                                        <p:tgtEl>
                                          <p:spTgt spid="71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5"/>
                                        </p:tgtEl>
                                        <p:attrNameLst>
                                          <p:attrName>style.visibility</p:attrName>
                                        </p:attrNameLst>
                                      </p:cBhvr>
                                      <p:to>
                                        <p:strVal val="visible"/>
                                      </p:to>
                                    </p:set>
                                    <p:animEffect transition="in" filter="fade">
                                      <p:cBhvr>
                                        <p:cTn id="27" dur="500"/>
                                        <p:tgtEl>
                                          <p:spTgt spid="71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78"/>
                                        </p:tgtEl>
                                        <p:attrNameLst>
                                          <p:attrName>style.visibility</p:attrName>
                                        </p:attrNameLst>
                                      </p:cBhvr>
                                      <p:to>
                                        <p:strVal val="visible"/>
                                      </p:to>
                                    </p:set>
                                    <p:animEffect transition="in" filter="fade">
                                      <p:cBhvr>
                                        <p:cTn id="42" dur="500"/>
                                        <p:tgtEl>
                                          <p:spTgt spid="717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nodeType="clickEffect">
                                  <p:stCondLst>
                                    <p:cond delay="0"/>
                                  </p:stCondLst>
                                  <p:childTnLst>
                                    <p:set>
                                      <p:cBhvr>
                                        <p:cTn id="51" dur="1" fill="hold">
                                          <p:stCondLst>
                                            <p:cond delay="0"/>
                                          </p:stCondLst>
                                        </p:cTn>
                                        <p:tgtEl>
                                          <p:spTgt spid="7182"/>
                                        </p:tgtEl>
                                        <p:attrNameLst>
                                          <p:attrName>style.visibility</p:attrName>
                                        </p:attrNameLst>
                                      </p:cBhvr>
                                      <p:to>
                                        <p:strVal val="visible"/>
                                      </p:to>
                                    </p:set>
                                    <p:animEffect transition="in" filter="fade">
                                      <p:cBhvr>
                                        <p:cTn id="52" dur="500"/>
                                        <p:tgtEl>
                                          <p:spTgt spid="718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179"/>
                                        </p:tgtEl>
                                        <p:attrNameLst>
                                          <p:attrName>style.visibility</p:attrName>
                                        </p:attrNameLst>
                                      </p:cBhvr>
                                      <p:to>
                                        <p:strVal val="visible"/>
                                      </p:to>
                                    </p:set>
                                    <p:animEffect transition="in" filter="fade">
                                      <p:cBhvr>
                                        <p:cTn id="57" dur="500"/>
                                        <p:tgtEl>
                                          <p:spTgt spid="717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7175" grpId="0"/>
      <p:bldP spid="7176" grpId="0" animBg="1"/>
      <p:bldP spid="9" grpId="0"/>
      <p:bldP spid="7178" grpId="0" animBg="1"/>
      <p:bldP spid="7179" grpId="0" animBg="1"/>
      <p:bldP spid="11"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7463"/>
            <a:ext cx="4840288" cy="1385887"/>
          </a:xfrm>
          <a:prstGeom prst="rect">
            <a:avLst/>
          </a:prstGeom>
          <a:noFill/>
        </p:spPr>
        <p:txBody>
          <a:bodyPr wrap="none">
            <a:spAutoFit/>
          </a:bodyPr>
          <a:lstStyle/>
          <a:p>
            <a:pPr>
              <a:defRPr/>
            </a:pPr>
            <a:r>
              <a:rPr lang="en-US" sz="2800" dirty="0">
                <a:latin typeface="+mj-lt"/>
              </a:rPr>
              <a:t>I. </a:t>
            </a: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a:defRPr/>
            </a:pPr>
            <a:r>
              <a:rPr lang="en-US" sz="2800" dirty="0">
                <a:latin typeface="+mj-lt"/>
              </a:rPr>
              <a:t>1. </a:t>
            </a:r>
            <a:r>
              <a:rPr lang="en-US" sz="2800" dirty="0" err="1">
                <a:latin typeface="+mj-lt"/>
              </a:rPr>
              <a:t>Nhắc</a:t>
            </a:r>
            <a:r>
              <a:rPr lang="en-US" sz="2800" dirty="0">
                <a:latin typeface="+mj-lt"/>
              </a:rPr>
              <a:t> </a:t>
            </a:r>
            <a:r>
              <a:rPr lang="en-US" sz="2800" dirty="0" err="1">
                <a:latin typeface="+mj-lt"/>
              </a:rPr>
              <a:t>lại</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endParaRPr lang="en-US" sz="2800" dirty="0">
              <a:latin typeface="+mj-lt"/>
            </a:endParaRPr>
          </a:p>
          <a:p>
            <a:pPr>
              <a:defRPr/>
            </a:pPr>
            <a:r>
              <a:rPr lang="en-US" sz="2800" dirty="0">
                <a:latin typeface="+mj-lt"/>
              </a:rPr>
              <a:t>2. </a:t>
            </a: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vi-VN" sz="2800" dirty="0">
              <a:latin typeface="+mj-lt"/>
            </a:endParaRPr>
          </a:p>
        </p:txBody>
      </p:sp>
      <p:sp>
        <p:nvSpPr>
          <p:cNvPr id="4" name="TextBox 3"/>
          <p:cNvSpPr txBox="1"/>
          <p:nvPr/>
        </p:nvSpPr>
        <p:spPr>
          <a:xfrm>
            <a:off x="152400" y="1433513"/>
            <a:ext cx="4343400" cy="3108325"/>
          </a:xfrm>
          <a:prstGeom prst="rect">
            <a:avLst/>
          </a:prstGeom>
          <a:noFill/>
        </p:spPr>
        <p:txBody>
          <a:bodyPr>
            <a:spAutoFit/>
          </a:bodyPr>
          <a:lstStyle/>
          <a:p>
            <a:pPr marL="342900" indent="-342900" eaLnBrk="0" hangingPunct="0">
              <a:spcBef>
                <a:spcPct val="20000"/>
              </a:spcBef>
              <a:buClr>
                <a:schemeClr val="hlink"/>
              </a:buClr>
              <a:buSzPct val="60000"/>
              <a:defRPr/>
            </a:pPr>
            <a:r>
              <a:rPr lang="en-US" sz="2800" b="1" i="1" kern="0" dirty="0" err="1">
                <a:solidFill>
                  <a:schemeClr val="tx1"/>
                </a:solidFill>
                <a:effectLst>
                  <a:outerShdw blurRad="38100" dist="38100" dir="2700000" algn="tl">
                    <a:srgbClr val="C0C0C0"/>
                  </a:outerShdw>
                </a:effectLst>
                <a:latin typeface="+mj-lt"/>
              </a:rPr>
              <a:t>Khái</a:t>
            </a:r>
            <a:r>
              <a:rPr lang="en-US" sz="2800" b="1" i="1" kern="0" dirty="0">
                <a:solidFill>
                  <a:schemeClr val="tx1"/>
                </a:solidFill>
                <a:effectLst>
                  <a:outerShdw blurRad="38100" dist="38100" dir="2700000" algn="tl">
                    <a:srgbClr val="C0C0C0"/>
                  </a:outerShdw>
                </a:effectLst>
                <a:latin typeface="+mj-lt"/>
              </a:rPr>
              <a:t> </a:t>
            </a:r>
            <a:r>
              <a:rPr lang="en-US" sz="2800" b="1" i="1" kern="0" dirty="0" err="1">
                <a:solidFill>
                  <a:schemeClr val="tx1"/>
                </a:solidFill>
                <a:effectLst>
                  <a:outerShdw blurRad="38100" dist="38100" dir="2700000" algn="tl">
                    <a:srgbClr val="C0C0C0"/>
                  </a:outerShdw>
                </a:effectLst>
                <a:latin typeface="+mj-lt"/>
              </a:rPr>
              <a:t>niệm</a:t>
            </a:r>
            <a:r>
              <a:rPr lang="en-US" sz="2800" kern="0" dirty="0">
                <a:solidFill>
                  <a:schemeClr val="tx1"/>
                </a:solidFill>
                <a:effectLst>
                  <a:outerShdw blurRad="38100" dist="38100" dir="2700000" algn="tl">
                    <a:srgbClr val="C0C0C0"/>
                  </a:outerShdw>
                </a:effectLst>
                <a:latin typeface="+mj-lt"/>
              </a:rPr>
              <a:t>: (</a:t>
            </a:r>
            <a:r>
              <a:rPr lang="en-US" sz="2800" kern="0" dirty="0" err="1">
                <a:solidFill>
                  <a:schemeClr val="tx1"/>
                </a:solidFill>
                <a:effectLst>
                  <a:outerShdw blurRad="38100" dist="38100" dir="2700000" algn="tl">
                    <a:srgbClr val="C0C0C0"/>
                  </a:outerShdw>
                </a:effectLst>
                <a:latin typeface="+mj-lt"/>
              </a:rPr>
              <a:t>SGK</a:t>
            </a:r>
            <a:r>
              <a:rPr lang="en-US" sz="2800" kern="0" dirty="0">
                <a:solidFill>
                  <a:schemeClr val="tx1"/>
                </a:solidFill>
                <a:effectLst>
                  <a:outerShdw blurRad="38100" dist="38100" dir="2700000" algn="tl">
                    <a:srgbClr val="C0C0C0"/>
                  </a:outerShdw>
                </a:effectLst>
                <a:latin typeface="+mj-lt"/>
              </a:rPr>
              <a:t> - </a:t>
            </a:r>
            <a:r>
              <a:rPr lang="en-US" sz="2800" kern="0" dirty="0" err="1">
                <a:solidFill>
                  <a:schemeClr val="tx1"/>
                </a:solidFill>
                <a:effectLst>
                  <a:outerShdw blurRad="38100" dist="38100" dir="2700000" algn="tl">
                    <a:srgbClr val="C0C0C0"/>
                  </a:outerShdw>
                </a:effectLst>
                <a:latin typeface="+mj-lt"/>
              </a:rPr>
              <a:t>T25</a:t>
            </a:r>
            <a:r>
              <a:rPr lang="en-US" sz="2800" kern="0" dirty="0">
                <a:solidFill>
                  <a:schemeClr val="tx1"/>
                </a:solidFill>
                <a:effectLst>
                  <a:outerShdw blurRad="38100" dist="38100" dir="2700000" algn="tl">
                    <a:srgbClr val="C0C0C0"/>
                  </a:outerShdw>
                </a:effectLst>
                <a:latin typeface="+mj-lt"/>
              </a:rPr>
              <a:t>)</a:t>
            </a:r>
          </a:p>
          <a:p>
            <a:pPr>
              <a:defRPr/>
            </a:pP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r>
              <a:rPr lang="en-US" sz="2800" dirty="0">
                <a:latin typeface="+mj-lt"/>
              </a:rPr>
              <a:t> l</a:t>
            </a:r>
            <a:r>
              <a:rPr lang="vi-VN" sz="2800" dirty="0">
                <a:latin typeface="+mj-lt"/>
              </a:rPr>
              <a:t>à biểu thức mà trong đó ngoài các số, các kí hiệu phép toán cộng, trừ, nhân, chia, nâng lên lũy thừa còn có cả các chữ (đại diện cho số nào đó).</a:t>
            </a:r>
            <a:endParaRPr lang="en-US" sz="2800" dirty="0">
              <a:latin typeface="+mj-lt"/>
            </a:endParaRPr>
          </a:p>
        </p:txBody>
      </p:sp>
      <p:graphicFrame>
        <p:nvGraphicFramePr>
          <p:cNvPr id="7" name="Object 6"/>
          <p:cNvGraphicFramePr>
            <a:graphicFrameLocks noChangeAspect="1"/>
          </p:cNvGraphicFramePr>
          <p:nvPr/>
        </p:nvGraphicFramePr>
        <p:xfrm>
          <a:off x="304800" y="4648200"/>
          <a:ext cx="3313113" cy="598488"/>
        </p:xfrm>
        <a:graphic>
          <a:graphicData uri="http://schemas.openxmlformats.org/presentationml/2006/ole">
            <mc:AlternateContent xmlns:mc="http://schemas.openxmlformats.org/markup-compatibility/2006">
              <mc:Choice xmlns:v="urn:schemas-microsoft-com:vml" Requires="v">
                <p:oleObj spid="_x0000_s8205" name="Equation" r:id="rId3" imgW="2705100" imgH="431800" progId="Equation.DSMT4">
                  <p:embed/>
                </p:oleObj>
              </mc:Choice>
              <mc:Fallback>
                <p:oleObj name="Equation" r:id="rId3" imgW="2705100" imgH="4318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648200"/>
                        <a:ext cx="3313113" cy="598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Box 7"/>
          <p:cNvSpPr txBox="1"/>
          <p:nvPr/>
        </p:nvSpPr>
        <p:spPr>
          <a:xfrm>
            <a:off x="4981575" y="17463"/>
            <a:ext cx="3995738" cy="1600200"/>
          </a:xfrm>
          <a:prstGeom prst="rect">
            <a:avLst/>
          </a:prstGeom>
          <a:noFill/>
        </p:spPr>
        <p:txBody>
          <a:bodyPr>
            <a:spAutoFit/>
          </a:bodyPr>
          <a:lstStyle/>
          <a:p>
            <a:pPr>
              <a:defRPr/>
            </a:pPr>
            <a:r>
              <a:rPr lang="en-US" sz="2800" dirty="0">
                <a:latin typeface="+mj-lt"/>
              </a:rPr>
              <a:t>*</a:t>
            </a:r>
            <a:r>
              <a:rPr lang="en-US" sz="2800" dirty="0" err="1">
                <a:latin typeface="+mj-lt"/>
              </a:rPr>
              <a:t>Lưu</a:t>
            </a:r>
            <a:r>
              <a:rPr lang="en-US" sz="2800" dirty="0">
                <a:latin typeface="+mj-lt"/>
              </a:rPr>
              <a:t> ý: </a:t>
            </a:r>
          </a:p>
          <a:p>
            <a:pPr>
              <a:defRPr/>
            </a:pPr>
            <a:r>
              <a:rPr lang="en-US" sz="2800" dirty="0">
                <a:latin typeface="+mj-lt"/>
              </a:rPr>
              <a:t>+)   </a:t>
            </a:r>
            <a:r>
              <a:rPr lang="en-US" sz="2800" dirty="0" err="1">
                <a:latin typeface="+mj-lt"/>
              </a:rPr>
              <a:t>4.x.y</a:t>
            </a:r>
            <a:r>
              <a:rPr lang="en-US" sz="2800" dirty="0">
                <a:latin typeface="+mj-lt"/>
              </a:rPr>
              <a:t>    		</a:t>
            </a:r>
            <a:r>
              <a:rPr lang="en-US" sz="2800" dirty="0" err="1">
                <a:latin typeface="+mj-lt"/>
              </a:rPr>
              <a:t>4xy</a:t>
            </a:r>
            <a:endParaRPr lang="en-US" sz="2800" dirty="0">
              <a:latin typeface="+mj-lt"/>
            </a:endParaRPr>
          </a:p>
          <a:p>
            <a:pPr>
              <a:spcBef>
                <a:spcPct val="50000"/>
              </a:spcBef>
              <a:defRPr/>
            </a:pPr>
            <a:r>
              <a:rPr lang="en-US" sz="2800" dirty="0">
                <a:latin typeface="+mj-lt"/>
              </a:rPr>
              <a:t>       (-1).x		-x</a:t>
            </a:r>
          </a:p>
        </p:txBody>
      </p:sp>
      <p:cxnSp>
        <p:nvCxnSpPr>
          <p:cNvPr id="8198" name="Straight Arrow Connector 9"/>
          <p:cNvCxnSpPr>
            <a:cxnSpLocks noChangeShapeType="1"/>
          </p:cNvCxnSpPr>
          <p:nvPr/>
        </p:nvCxnSpPr>
        <p:spPr bwMode="auto">
          <a:xfrm>
            <a:off x="6523038" y="711200"/>
            <a:ext cx="1066800"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9" name="Straight Arrow Connector 11"/>
          <p:cNvCxnSpPr>
            <a:cxnSpLocks noChangeShapeType="1"/>
          </p:cNvCxnSpPr>
          <p:nvPr/>
        </p:nvCxnSpPr>
        <p:spPr bwMode="auto">
          <a:xfrm>
            <a:off x="6523038" y="1376363"/>
            <a:ext cx="1128712"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p:nvSpPr>
        <p:spPr>
          <a:xfrm>
            <a:off x="4768850" y="1593850"/>
            <a:ext cx="4419600" cy="2246313"/>
          </a:xfrm>
          <a:prstGeom prst="rect">
            <a:avLst/>
          </a:prstGeom>
          <a:noFill/>
        </p:spPr>
        <p:txBody>
          <a:bodyPr>
            <a:spAutoFit/>
          </a:bodyPr>
          <a:lstStyle/>
          <a:p>
            <a:pPr>
              <a:defRPr/>
            </a:pPr>
            <a:r>
              <a:rPr lang="en-US" sz="2800" dirty="0">
                <a:latin typeface="+mj-lt"/>
              </a:rPr>
              <a:t>+) </a:t>
            </a:r>
            <a:r>
              <a:rPr lang="en-US" sz="2800" dirty="0" err="1">
                <a:latin typeface="+mj-lt"/>
              </a:rPr>
              <a:t>Trong</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r>
              <a:rPr lang="en-US" sz="2800" dirty="0">
                <a:latin typeface="+mj-lt"/>
              </a:rPr>
              <a:t>, </a:t>
            </a:r>
            <a:r>
              <a:rPr lang="en-US" sz="2800" dirty="0" err="1">
                <a:latin typeface="+mj-lt"/>
              </a:rPr>
              <a:t>các</a:t>
            </a:r>
            <a:r>
              <a:rPr lang="en-US" sz="2800" dirty="0">
                <a:latin typeface="+mj-lt"/>
              </a:rPr>
              <a:t> </a:t>
            </a:r>
            <a:r>
              <a:rPr lang="en-US" sz="2800" dirty="0" err="1">
                <a:latin typeface="+mj-lt"/>
              </a:rPr>
              <a:t>chữ</a:t>
            </a:r>
            <a:r>
              <a:rPr lang="en-US" sz="2800" dirty="0">
                <a:latin typeface="+mj-lt"/>
              </a:rPr>
              <a:t> </a:t>
            </a:r>
            <a:r>
              <a:rPr lang="en-US" sz="2800" dirty="0" err="1">
                <a:latin typeface="+mj-lt"/>
              </a:rPr>
              <a:t>có</a:t>
            </a:r>
            <a:r>
              <a:rPr lang="en-US" sz="2800" dirty="0">
                <a:latin typeface="+mj-lt"/>
              </a:rPr>
              <a:t> </a:t>
            </a:r>
            <a:r>
              <a:rPr lang="en-US" sz="2800" dirty="0" err="1">
                <a:latin typeface="+mj-lt"/>
              </a:rPr>
              <a:t>thể</a:t>
            </a:r>
            <a:r>
              <a:rPr lang="en-US" sz="2800" dirty="0">
                <a:latin typeface="+mj-lt"/>
              </a:rPr>
              <a:t> </a:t>
            </a:r>
            <a:r>
              <a:rPr lang="en-US" sz="2800" dirty="0" err="1">
                <a:latin typeface="+mj-lt"/>
              </a:rPr>
              <a:t>đại</a:t>
            </a:r>
            <a:r>
              <a:rPr lang="en-US" sz="2800" dirty="0">
                <a:latin typeface="+mj-lt"/>
              </a:rPr>
              <a:t> </a:t>
            </a:r>
            <a:r>
              <a:rPr lang="en-US" sz="2800" dirty="0" err="1">
                <a:latin typeface="+mj-lt"/>
              </a:rPr>
              <a:t>diện</a:t>
            </a:r>
            <a:r>
              <a:rPr lang="en-US" sz="2800" dirty="0">
                <a:latin typeface="+mj-lt"/>
              </a:rPr>
              <a:t> </a:t>
            </a:r>
            <a:r>
              <a:rPr lang="en-US" sz="2800" dirty="0" err="1">
                <a:latin typeface="+mj-lt"/>
              </a:rPr>
              <a:t>cho</a:t>
            </a:r>
            <a:r>
              <a:rPr lang="en-US" sz="2800" dirty="0">
                <a:latin typeface="+mj-lt"/>
              </a:rPr>
              <a:t> </a:t>
            </a:r>
            <a:r>
              <a:rPr lang="en-US" sz="2800" dirty="0" err="1">
                <a:latin typeface="+mj-lt"/>
              </a:rPr>
              <a:t>những</a:t>
            </a:r>
            <a:r>
              <a:rPr lang="en-US" sz="2800" dirty="0">
                <a:latin typeface="+mj-lt"/>
              </a:rPr>
              <a:t> </a:t>
            </a:r>
            <a:r>
              <a:rPr lang="en-US" sz="2800" dirty="0" err="1">
                <a:latin typeface="+mj-lt"/>
              </a:rPr>
              <a:t>số</a:t>
            </a:r>
            <a:r>
              <a:rPr lang="en-US" sz="2800" dirty="0">
                <a:latin typeface="+mj-lt"/>
              </a:rPr>
              <a:t> </a:t>
            </a:r>
            <a:r>
              <a:rPr lang="en-US" sz="2800" dirty="0" err="1">
                <a:latin typeface="+mj-lt"/>
              </a:rPr>
              <a:t>tuỳ</a:t>
            </a:r>
            <a:r>
              <a:rPr lang="en-US" sz="2800" dirty="0">
                <a:latin typeface="+mj-lt"/>
              </a:rPr>
              <a:t> ý </a:t>
            </a:r>
            <a:r>
              <a:rPr lang="en-US" sz="2800" dirty="0" err="1">
                <a:latin typeface="+mj-lt"/>
              </a:rPr>
              <a:t>nào</a:t>
            </a:r>
            <a:r>
              <a:rPr lang="en-US" sz="2800" dirty="0">
                <a:latin typeface="+mj-lt"/>
              </a:rPr>
              <a:t> </a:t>
            </a:r>
            <a:r>
              <a:rPr lang="en-US" sz="2800" dirty="0" err="1">
                <a:latin typeface="+mj-lt"/>
              </a:rPr>
              <a:t>đó</a:t>
            </a:r>
            <a:r>
              <a:rPr lang="en-US" sz="2800" dirty="0">
                <a:latin typeface="+mj-lt"/>
              </a:rPr>
              <a:t>, ta </a:t>
            </a:r>
            <a:r>
              <a:rPr lang="en-US" sz="2800" dirty="0" err="1">
                <a:latin typeface="+mj-lt"/>
              </a:rPr>
              <a:t>gọi</a:t>
            </a:r>
            <a:r>
              <a:rPr lang="en-US" sz="2800" dirty="0">
                <a:latin typeface="+mj-lt"/>
              </a:rPr>
              <a:t> </a:t>
            </a:r>
            <a:r>
              <a:rPr lang="en-US" sz="2800" dirty="0" err="1">
                <a:latin typeface="+mj-lt"/>
              </a:rPr>
              <a:t>những</a:t>
            </a:r>
            <a:r>
              <a:rPr lang="en-US" sz="2800" dirty="0">
                <a:latin typeface="+mj-lt"/>
              </a:rPr>
              <a:t> </a:t>
            </a:r>
            <a:r>
              <a:rPr lang="en-US" sz="2800" dirty="0" err="1">
                <a:latin typeface="+mj-lt"/>
              </a:rPr>
              <a:t>chữ</a:t>
            </a:r>
            <a:r>
              <a:rPr lang="en-US" sz="2800" dirty="0">
                <a:latin typeface="+mj-lt"/>
              </a:rPr>
              <a:t> </a:t>
            </a:r>
            <a:r>
              <a:rPr lang="en-US" sz="2800" dirty="0" err="1">
                <a:latin typeface="+mj-lt"/>
              </a:rPr>
              <a:t>như</a:t>
            </a:r>
            <a:r>
              <a:rPr lang="en-US" sz="2800" dirty="0">
                <a:latin typeface="+mj-lt"/>
              </a:rPr>
              <a:t> </a:t>
            </a:r>
            <a:r>
              <a:rPr lang="en-US" sz="2800" dirty="0" err="1">
                <a:latin typeface="+mj-lt"/>
              </a:rPr>
              <a:t>vậy</a:t>
            </a:r>
            <a:r>
              <a:rPr lang="en-US" sz="2800" dirty="0">
                <a:latin typeface="+mj-lt"/>
              </a:rPr>
              <a:t> </a:t>
            </a:r>
            <a:r>
              <a:rPr lang="en-US" sz="2800" dirty="0" err="1">
                <a:latin typeface="+mj-lt"/>
              </a:rPr>
              <a:t>là</a:t>
            </a:r>
            <a:r>
              <a:rPr lang="en-US" sz="2800" dirty="0">
                <a:latin typeface="+mj-lt"/>
              </a:rPr>
              <a:t> </a:t>
            </a:r>
            <a:r>
              <a:rPr lang="en-US" sz="2800" b="1" i="1" dirty="0" err="1">
                <a:latin typeface="+mj-lt"/>
              </a:rPr>
              <a:t>biến</a:t>
            </a:r>
            <a:r>
              <a:rPr lang="en-US" sz="2800" b="1" i="1" dirty="0">
                <a:latin typeface="+mj-lt"/>
              </a:rPr>
              <a:t> </a:t>
            </a:r>
            <a:r>
              <a:rPr lang="en-US" sz="2800" b="1" i="1" dirty="0" err="1">
                <a:latin typeface="+mj-lt"/>
              </a:rPr>
              <a:t>số</a:t>
            </a:r>
            <a:r>
              <a:rPr lang="en-US" sz="2800" b="1" i="1" dirty="0">
                <a:solidFill>
                  <a:srgbClr val="FF0000"/>
                </a:solidFill>
                <a:latin typeface="+mj-lt"/>
              </a:rPr>
              <a:t>  </a:t>
            </a:r>
            <a:r>
              <a:rPr lang="en-US" sz="2800" dirty="0">
                <a:latin typeface="+mj-lt"/>
              </a:rPr>
              <a:t>(</a:t>
            </a:r>
            <a:r>
              <a:rPr lang="en-US" sz="2800" dirty="0" err="1">
                <a:latin typeface="+mj-lt"/>
              </a:rPr>
              <a:t>còn</a:t>
            </a:r>
            <a:r>
              <a:rPr lang="en-US" sz="2800" dirty="0">
                <a:latin typeface="+mj-lt"/>
              </a:rPr>
              <a:t> </a:t>
            </a:r>
            <a:r>
              <a:rPr lang="en-US" sz="2800" dirty="0" err="1">
                <a:latin typeface="+mj-lt"/>
              </a:rPr>
              <a:t>gọi</a:t>
            </a:r>
            <a:r>
              <a:rPr lang="en-US" sz="2800" dirty="0">
                <a:latin typeface="+mj-lt"/>
              </a:rPr>
              <a:t> </a:t>
            </a:r>
            <a:r>
              <a:rPr lang="en-US" sz="2800" dirty="0" err="1">
                <a:latin typeface="+mj-lt"/>
              </a:rPr>
              <a:t>tắt</a:t>
            </a:r>
            <a:r>
              <a:rPr lang="en-US" sz="2800" dirty="0">
                <a:latin typeface="+mj-lt"/>
              </a:rPr>
              <a:t> </a:t>
            </a:r>
            <a:r>
              <a:rPr lang="en-US" sz="2800" dirty="0" err="1">
                <a:latin typeface="+mj-lt"/>
              </a:rPr>
              <a:t>là</a:t>
            </a:r>
            <a:r>
              <a:rPr lang="en-US" sz="2800" dirty="0">
                <a:latin typeface="+mj-lt"/>
              </a:rPr>
              <a:t> </a:t>
            </a:r>
            <a:r>
              <a:rPr lang="en-US" sz="2800" dirty="0" err="1">
                <a:latin typeface="+mj-lt"/>
              </a:rPr>
              <a:t>biến</a:t>
            </a:r>
            <a:r>
              <a:rPr lang="en-US" sz="2800" dirty="0">
                <a:latin typeface="+mj-lt"/>
              </a:rPr>
              <a:t>)</a:t>
            </a:r>
          </a:p>
        </p:txBody>
      </p:sp>
      <p:sp>
        <p:nvSpPr>
          <p:cNvPr id="16" name="TextBox 15"/>
          <p:cNvSpPr txBox="1"/>
          <p:nvPr/>
        </p:nvSpPr>
        <p:spPr>
          <a:xfrm>
            <a:off x="4768850" y="3763963"/>
            <a:ext cx="4305300" cy="2678112"/>
          </a:xfrm>
          <a:prstGeom prst="rect">
            <a:avLst/>
          </a:prstGeom>
          <a:noFill/>
        </p:spPr>
        <p:txBody>
          <a:bodyPr>
            <a:spAutoFit/>
          </a:bodyPr>
          <a:lstStyle/>
          <a:p>
            <a:pPr>
              <a:spcBef>
                <a:spcPct val="50000"/>
              </a:spcBef>
              <a:buFont typeface="Wingdings" pitchFamily="2" charset="2"/>
              <a:buNone/>
              <a:defRPr/>
            </a:pPr>
            <a:r>
              <a:rPr lang="en-US" sz="2800" dirty="0">
                <a:latin typeface="+mj-lt"/>
              </a:rPr>
              <a:t>+) </a:t>
            </a:r>
            <a:r>
              <a:rPr lang="en-US" sz="2800" dirty="0" err="1">
                <a:latin typeface="+mj-lt"/>
              </a:rPr>
              <a:t>Trong</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r>
              <a:rPr lang="en-US" sz="2800" dirty="0">
                <a:latin typeface="+mj-lt"/>
              </a:rPr>
              <a:t>  </a:t>
            </a:r>
            <a:r>
              <a:rPr lang="en-US" sz="2800" dirty="0" err="1">
                <a:latin typeface="+mj-lt"/>
              </a:rPr>
              <a:t>vì</a:t>
            </a:r>
            <a:r>
              <a:rPr lang="en-US" sz="2800" dirty="0">
                <a:latin typeface="+mj-lt"/>
              </a:rPr>
              <a:t> </a:t>
            </a:r>
            <a:r>
              <a:rPr lang="en-US" sz="2800" dirty="0" err="1">
                <a:latin typeface="+mj-lt"/>
              </a:rPr>
              <a:t>chữ</a:t>
            </a:r>
            <a:r>
              <a:rPr lang="en-US" sz="2800" dirty="0">
                <a:latin typeface="+mj-lt"/>
              </a:rPr>
              <a:t> </a:t>
            </a:r>
            <a:r>
              <a:rPr lang="en-US" sz="2800" dirty="0" err="1">
                <a:latin typeface="+mj-lt"/>
              </a:rPr>
              <a:t>đại</a:t>
            </a:r>
            <a:r>
              <a:rPr lang="en-US" sz="2800" dirty="0">
                <a:latin typeface="+mj-lt"/>
              </a:rPr>
              <a:t> </a:t>
            </a:r>
            <a:r>
              <a:rPr lang="en-US" sz="2800" dirty="0" err="1">
                <a:latin typeface="+mj-lt"/>
              </a:rPr>
              <a:t>diện</a:t>
            </a:r>
            <a:r>
              <a:rPr lang="en-US" sz="2800" dirty="0">
                <a:latin typeface="+mj-lt"/>
              </a:rPr>
              <a:t> </a:t>
            </a:r>
            <a:r>
              <a:rPr lang="en-US" sz="2800" dirty="0" err="1">
                <a:latin typeface="+mj-lt"/>
              </a:rPr>
              <a:t>cho</a:t>
            </a:r>
            <a:r>
              <a:rPr lang="en-US" sz="2800" dirty="0">
                <a:latin typeface="+mj-lt"/>
              </a:rPr>
              <a:t> </a:t>
            </a:r>
            <a:r>
              <a:rPr lang="en-US" sz="2800" dirty="0" err="1">
                <a:latin typeface="+mj-lt"/>
              </a:rPr>
              <a:t>số</a:t>
            </a:r>
            <a:r>
              <a:rPr lang="en-US" sz="2800" dirty="0">
                <a:latin typeface="+mj-lt"/>
              </a:rPr>
              <a:t> </a:t>
            </a:r>
            <a:r>
              <a:rPr lang="en-US" sz="2800" dirty="0" err="1">
                <a:latin typeface="+mj-lt"/>
              </a:rPr>
              <a:t>nên</a:t>
            </a:r>
            <a:r>
              <a:rPr lang="en-US" sz="2800" dirty="0">
                <a:latin typeface="+mj-lt"/>
              </a:rPr>
              <a:t> </a:t>
            </a:r>
            <a:r>
              <a:rPr lang="en-US" sz="2800" dirty="0" err="1">
                <a:latin typeface="+mj-lt"/>
              </a:rPr>
              <a:t>khi</a:t>
            </a:r>
            <a:r>
              <a:rPr lang="en-US" sz="2800" dirty="0">
                <a:latin typeface="+mj-lt"/>
              </a:rPr>
              <a:t> </a:t>
            </a:r>
            <a:r>
              <a:rPr lang="en-US" sz="2800" dirty="0" err="1">
                <a:latin typeface="+mj-lt"/>
              </a:rPr>
              <a:t>thực</a:t>
            </a:r>
            <a:r>
              <a:rPr lang="en-US" sz="2800" dirty="0">
                <a:latin typeface="+mj-lt"/>
              </a:rPr>
              <a:t> </a:t>
            </a:r>
            <a:r>
              <a:rPr lang="en-US" sz="2800" dirty="0" err="1">
                <a:latin typeface="+mj-lt"/>
              </a:rPr>
              <a:t>hiện</a:t>
            </a:r>
            <a:r>
              <a:rPr lang="en-US" sz="2800" dirty="0">
                <a:latin typeface="+mj-lt"/>
              </a:rPr>
              <a:t> </a:t>
            </a:r>
            <a:r>
              <a:rPr lang="en-US" sz="2800" dirty="0" err="1">
                <a:latin typeface="+mj-lt"/>
              </a:rPr>
              <a:t>các</a:t>
            </a:r>
            <a:r>
              <a:rPr lang="en-US" sz="2800" dirty="0">
                <a:latin typeface="+mj-lt"/>
              </a:rPr>
              <a:t> </a:t>
            </a:r>
            <a:r>
              <a:rPr lang="en-US" sz="2800" dirty="0" err="1">
                <a:latin typeface="+mj-lt"/>
              </a:rPr>
              <a:t>phép</a:t>
            </a:r>
            <a:r>
              <a:rPr lang="en-US" sz="2800" dirty="0">
                <a:latin typeface="+mj-lt"/>
              </a:rPr>
              <a:t> </a:t>
            </a:r>
            <a:r>
              <a:rPr lang="en-US" sz="2800" dirty="0" err="1">
                <a:latin typeface="+mj-lt"/>
              </a:rPr>
              <a:t>toán</a:t>
            </a:r>
            <a:r>
              <a:rPr lang="en-US" sz="2800" dirty="0">
                <a:latin typeface="+mj-lt"/>
              </a:rPr>
              <a:t> </a:t>
            </a:r>
            <a:r>
              <a:rPr lang="en-US" sz="2800" dirty="0" err="1">
                <a:latin typeface="+mj-lt"/>
              </a:rPr>
              <a:t>trên</a:t>
            </a:r>
            <a:r>
              <a:rPr lang="en-US" sz="2800" dirty="0">
                <a:latin typeface="+mj-lt"/>
              </a:rPr>
              <a:t> </a:t>
            </a:r>
            <a:r>
              <a:rPr lang="en-US" sz="2800" dirty="0" err="1">
                <a:latin typeface="+mj-lt"/>
              </a:rPr>
              <a:t>chữ</a:t>
            </a:r>
            <a:r>
              <a:rPr lang="en-US" sz="2800" dirty="0">
                <a:latin typeface="+mj-lt"/>
              </a:rPr>
              <a:t>, ta </a:t>
            </a:r>
            <a:r>
              <a:rPr lang="en-US" sz="2800" dirty="0" err="1">
                <a:latin typeface="+mj-lt"/>
              </a:rPr>
              <a:t>cũng</a:t>
            </a:r>
            <a:r>
              <a:rPr lang="en-US" sz="2800" dirty="0">
                <a:latin typeface="+mj-lt"/>
              </a:rPr>
              <a:t> </a:t>
            </a:r>
            <a:r>
              <a:rPr lang="en-US" sz="2800" dirty="0" err="1">
                <a:latin typeface="+mj-lt"/>
              </a:rPr>
              <a:t>áp</a:t>
            </a:r>
            <a:r>
              <a:rPr lang="en-US" sz="2800" dirty="0">
                <a:latin typeface="+mj-lt"/>
              </a:rPr>
              <a:t> </a:t>
            </a:r>
            <a:r>
              <a:rPr lang="en-US" sz="2800" dirty="0" err="1">
                <a:latin typeface="+mj-lt"/>
              </a:rPr>
              <a:t>dụng</a:t>
            </a:r>
            <a:r>
              <a:rPr lang="en-US" sz="2800" dirty="0">
                <a:latin typeface="+mj-lt"/>
              </a:rPr>
              <a:t> </a:t>
            </a:r>
            <a:r>
              <a:rPr lang="en-US" sz="2800" dirty="0" err="1">
                <a:latin typeface="+mj-lt"/>
              </a:rPr>
              <a:t>những</a:t>
            </a:r>
            <a:r>
              <a:rPr lang="en-US" sz="2800" dirty="0">
                <a:latin typeface="+mj-lt"/>
              </a:rPr>
              <a:t> </a:t>
            </a:r>
            <a:r>
              <a:rPr lang="en-US" sz="2800" dirty="0" err="1">
                <a:latin typeface="+mj-lt"/>
              </a:rPr>
              <a:t>tính</a:t>
            </a:r>
            <a:r>
              <a:rPr lang="en-US" sz="2800" dirty="0">
                <a:latin typeface="+mj-lt"/>
              </a:rPr>
              <a:t> </a:t>
            </a:r>
            <a:r>
              <a:rPr lang="en-US" sz="2800" dirty="0" err="1">
                <a:latin typeface="+mj-lt"/>
              </a:rPr>
              <a:t>chất</a:t>
            </a:r>
            <a:r>
              <a:rPr lang="en-US" sz="2800" dirty="0">
                <a:latin typeface="+mj-lt"/>
              </a:rPr>
              <a:t> </a:t>
            </a:r>
            <a:r>
              <a:rPr lang="en-US" sz="2800" dirty="0" err="1">
                <a:latin typeface="+mj-lt"/>
              </a:rPr>
              <a:t>và</a:t>
            </a:r>
            <a:r>
              <a:rPr lang="en-US" sz="2800" dirty="0">
                <a:latin typeface="+mj-lt"/>
              </a:rPr>
              <a:t> </a:t>
            </a:r>
            <a:r>
              <a:rPr lang="en-US" sz="2800" dirty="0" err="1">
                <a:latin typeface="+mj-lt"/>
              </a:rPr>
              <a:t>quy</a:t>
            </a:r>
            <a:r>
              <a:rPr lang="en-US" sz="2800" dirty="0">
                <a:latin typeface="+mj-lt"/>
              </a:rPr>
              <a:t> </a:t>
            </a:r>
            <a:r>
              <a:rPr lang="en-US" sz="2800" dirty="0" err="1">
                <a:latin typeface="+mj-lt"/>
              </a:rPr>
              <a:t>tắc</a:t>
            </a:r>
            <a:r>
              <a:rPr lang="en-US" sz="2800" dirty="0">
                <a:latin typeface="+mj-lt"/>
              </a:rPr>
              <a:t> </a:t>
            </a:r>
            <a:r>
              <a:rPr lang="en-US" sz="2800" dirty="0" err="1">
                <a:latin typeface="+mj-lt"/>
              </a:rPr>
              <a:t>của</a:t>
            </a:r>
            <a:r>
              <a:rPr lang="en-US" sz="2800" dirty="0">
                <a:latin typeface="+mj-lt"/>
              </a:rPr>
              <a:t> </a:t>
            </a:r>
            <a:r>
              <a:rPr lang="en-US" sz="2800" dirty="0" err="1">
                <a:latin typeface="+mj-lt"/>
              </a:rPr>
              <a:t>phép</a:t>
            </a:r>
            <a:r>
              <a:rPr lang="en-US" sz="2800" dirty="0">
                <a:latin typeface="+mj-lt"/>
              </a:rPr>
              <a:t> </a:t>
            </a:r>
            <a:r>
              <a:rPr lang="en-US" sz="2800" dirty="0" err="1">
                <a:latin typeface="+mj-lt"/>
              </a:rPr>
              <a:t>toán</a:t>
            </a:r>
            <a:r>
              <a:rPr lang="en-US" sz="2800" dirty="0">
                <a:latin typeface="+mj-lt"/>
              </a:rPr>
              <a:t> </a:t>
            </a:r>
            <a:r>
              <a:rPr lang="en-US" sz="2800" dirty="0" err="1">
                <a:latin typeface="+mj-lt"/>
              </a:rPr>
              <a:t>như</a:t>
            </a:r>
            <a:r>
              <a:rPr lang="en-US" sz="2800" dirty="0">
                <a:latin typeface="+mj-lt"/>
              </a:rPr>
              <a:t> </a:t>
            </a:r>
            <a:r>
              <a:rPr lang="en-US" sz="2800" dirty="0" err="1">
                <a:latin typeface="+mj-lt"/>
              </a:rPr>
              <a:t>trên</a:t>
            </a:r>
            <a:r>
              <a:rPr lang="en-US" sz="2800" dirty="0">
                <a:latin typeface="+mj-lt"/>
              </a:rPr>
              <a:t> </a:t>
            </a:r>
            <a:r>
              <a:rPr lang="en-US" sz="2800" dirty="0" err="1">
                <a:latin typeface="+mj-lt"/>
              </a:rPr>
              <a:t>các</a:t>
            </a:r>
            <a:r>
              <a:rPr lang="en-US" sz="2800" dirty="0">
                <a:latin typeface="+mj-lt"/>
              </a:rPr>
              <a:t> </a:t>
            </a:r>
            <a:r>
              <a:rPr lang="en-US" sz="2800" dirty="0" err="1">
                <a:latin typeface="+mj-lt"/>
              </a:rPr>
              <a:t>số</a:t>
            </a:r>
            <a:r>
              <a:rPr lang="en-US" sz="2800" dirty="0">
                <a:latin typeface="+mj-lt"/>
              </a:rPr>
              <a:t>.</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76200"/>
            <a:ext cx="5286375" cy="954088"/>
          </a:xfrm>
          <a:prstGeom prst="rect">
            <a:avLst/>
          </a:prstGeom>
          <a:noFill/>
        </p:spPr>
        <p:txBody>
          <a:bodyPr wrap="none">
            <a:spAutoFit/>
          </a:bodyPr>
          <a:lstStyle/>
          <a:p>
            <a:pPr marL="571500" indent="-571500">
              <a:buFontTx/>
              <a:buAutoNum type="romanUcPeriod"/>
              <a:defRPr/>
            </a:pP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marL="571500" indent="-571500">
              <a:buFontTx/>
              <a:buAutoNum type="romanUcPeriod"/>
              <a:defRPr/>
            </a:pP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một</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vi-VN" sz="2800" dirty="0" err="1">
              <a:latin typeface="+mj-lt"/>
            </a:endParaRPr>
          </a:p>
        </p:txBody>
      </p:sp>
      <p:sp>
        <p:nvSpPr>
          <p:cNvPr id="7" name="TextBox 6"/>
          <p:cNvSpPr txBox="1"/>
          <p:nvPr/>
        </p:nvSpPr>
        <p:spPr>
          <a:xfrm>
            <a:off x="169863" y="1030288"/>
            <a:ext cx="8897937" cy="954087"/>
          </a:xfrm>
          <a:prstGeom prst="rect">
            <a:avLst/>
          </a:prstGeom>
          <a:noFill/>
        </p:spPr>
        <p:txBody>
          <a:bodyPr>
            <a:spAutoFit/>
          </a:bodyPr>
          <a:lstStyle/>
          <a:p>
            <a:pPr>
              <a:defRPr/>
            </a:pPr>
            <a:r>
              <a:rPr lang="en-US" sz="2800" dirty="0">
                <a:latin typeface="+mj-lt"/>
              </a:rPr>
              <a:t>Cho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 </a:t>
            </a:r>
            <a:r>
              <a:rPr lang="en-US" sz="2800" dirty="0" err="1">
                <a:latin typeface="+mj-lt"/>
              </a:rPr>
              <a:t>Hãy</a:t>
            </a:r>
            <a:r>
              <a:rPr lang="en-US" sz="2800" dirty="0">
                <a:latin typeface="+mj-lt"/>
              </a:rPr>
              <a:t> </a:t>
            </a:r>
            <a:r>
              <a:rPr lang="en-US" sz="2800" dirty="0" err="1">
                <a:latin typeface="+mj-lt"/>
              </a:rPr>
              <a:t>thay</a:t>
            </a:r>
            <a:r>
              <a:rPr lang="en-US" sz="2800" dirty="0">
                <a:latin typeface="+mj-lt"/>
              </a:rPr>
              <a:t> </a:t>
            </a:r>
            <a:r>
              <a:rPr lang="en-US" sz="2800" i="1" dirty="0">
                <a:latin typeface="+mj-lt"/>
              </a:rPr>
              <a:t>x</a:t>
            </a:r>
            <a:r>
              <a:rPr lang="en-US" sz="2800" dirty="0">
                <a:latin typeface="+mj-lt"/>
              </a:rPr>
              <a:t> = 2 </a:t>
            </a:r>
            <a:r>
              <a:rPr lang="en-US" sz="2800" dirty="0" err="1">
                <a:latin typeface="+mj-lt"/>
              </a:rPr>
              <a:t>vào</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đó</a:t>
            </a:r>
            <a:r>
              <a:rPr lang="en-US" sz="2800" dirty="0">
                <a:latin typeface="+mj-lt"/>
              </a:rPr>
              <a:t> </a:t>
            </a:r>
            <a:r>
              <a:rPr lang="en-US" sz="2800" dirty="0" err="1">
                <a:latin typeface="+mj-lt"/>
              </a:rPr>
              <a:t>rồi</a:t>
            </a:r>
            <a:r>
              <a:rPr lang="en-US" sz="2800" dirty="0">
                <a:latin typeface="+mj-lt"/>
              </a:rPr>
              <a:t> </a:t>
            </a:r>
            <a:r>
              <a:rPr lang="en-US" sz="2800" dirty="0" err="1">
                <a:latin typeface="+mj-lt"/>
              </a:rPr>
              <a:t>thực</a:t>
            </a:r>
            <a:r>
              <a:rPr lang="en-US" sz="2800" dirty="0">
                <a:latin typeface="+mj-lt"/>
              </a:rPr>
              <a:t> </a:t>
            </a:r>
            <a:r>
              <a:rPr lang="en-US" sz="2800" dirty="0" err="1">
                <a:latin typeface="+mj-lt"/>
              </a:rPr>
              <a:t>hiện</a:t>
            </a:r>
            <a:r>
              <a:rPr lang="en-US" sz="2800" dirty="0">
                <a:latin typeface="+mj-lt"/>
              </a:rPr>
              <a:t> </a:t>
            </a:r>
            <a:r>
              <a:rPr lang="en-US" sz="2800" dirty="0" err="1">
                <a:latin typeface="+mj-lt"/>
              </a:rPr>
              <a:t>phép</a:t>
            </a:r>
            <a:r>
              <a:rPr lang="en-US" sz="2800" dirty="0">
                <a:latin typeface="+mj-lt"/>
              </a:rPr>
              <a:t> </a:t>
            </a:r>
            <a:r>
              <a:rPr lang="en-US" sz="2800" dirty="0" err="1">
                <a:latin typeface="+mj-lt"/>
              </a:rPr>
              <a:t>tính</a:t>
            </a:r>
            <a:r>
              <a:rPr lang="en-US" sz="2800" dirty="0">
                <a:latin typeface="+mj-lt"/>
              </a:rPr>
              <a:t>. </a:t>
            </a:r>
            <a:endParaRPr lang="vi-VN" sz="2800" dirty="0" err="1">
              <a:latin typeface="+mj-lt"/>
            </a:endParaRPr>
          </a:p>
        </p:txBody>
      </p:sp>
      <p:graphicFrame>
        <p:nvGraphicFramePr>
          <p:cNvPr id="9220" name="Object 7"/>
          <p:cNvGraphicFramePr>
            <a:graphicFrameLocks noChangeAspect="1"/>
          </p:cNvGraphicFramePr>
          <p:nvPr/>
        </p:nvGraphicFramePr>
        <p:xfrm>
          <a:off x="2362200" y="1093788"/>
          <a:ext cx="1206500" cy="381000"/>
        </p:xfrm>
        <a:graphic>
          <a:graphicData uri="http://schemas.openxmlformats.org/presentationml/2006/ole">
            <mc:AlternateContent xmlns:mc="http://schemas.openxmlformats.org/markup-compatibility/2006">
              <mc:Choice xmlns:v="urn:schemas-microsoft-com:vml" Requires="v">
                <p:oleObj spid="_x0000_s9240" name="Equation" r:id="rId3" imgW="1206500" imgH="381000" progId="Equation.DSMT4">
                  <p:embed/>
                </p:oleObj>
              </mc:Choice>
              <mc:Fallback>
                <p:oleObj name="Equation" r:id="rId3" imgW="1206500" imgH="3810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093788"/>
                        <a:ext cx="1206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363538" y="1984375"/>
            <a:ext cx="801687" cy="523875"/>
          </a:xfrm>
          <a:prstGeom prst="rect">
            <a:avLst/>
          </a:prstGeom>
          <a:noFill/>
        </p:spPr>
        <p:txBody>
          <a:bodyPr wrap="none">
            <a:spAutoFit/>
          </a:bodyPr>
          <a:lstStyle/>
          <a:p>
            <a:pPr>
              <a:defRPr/>
            </a:pPr>
            <a:r>
              <a:rPr lang="en-US" sz="2800" dirty="0" err="1">
                <a:solidFill>
                  <a:srgbClr val="FF0000"/>
                </a:solidFill>
                <a:latin typeface="+mj-lt"/>
              </a:rPr>
              <a:t>Giải</a:t>
            </a:r>
            <a:endParaRPr lang="vi-VN" sz="2800" dirty="0" err="1">
              <a:solidFill>
                <a:srgbClr val="FF0000"/>
              </a:solidFill>
              <a:latin typeface="+mj-lt"/>
            </a:endParaRPr>
          </a:p>
        </p:txBody>
      </p:sp>
      <p:sp>
        <p:nvSpPr>
          <p:cNvPr id="10" name="TextBox 9"/>
          <p:cNvSpPr txBox="1"/>
          <p:nvPr/>
        </p:nvSpPr>
        <p:spPr>
          <a:xfrm>
            <a:off x="914400" y="2508250"/>
            <a:ext cx="6072188" cy="954088"/>
          </a:xfrm>
          <a:prstGeom prst="rect">
            <a:avLst/>
          </a:prstGeom>
          <a:noFill/>
        </p:spPr>
        <p:txBody>
          <a:bodyPr wrap="none">
            <a:spAutoFit/>
          </a:bodyPr>
          <a:lstStyle/>
          <a:p>
            <a:pPr>
              <a:defRPr/>
            </a:pPr>
            <a:r>
              <a:rPr lang="en-US" sz="2800" dirty="0" err="1">
                <a:latin typeface="+mj-lt"/>
              </a:rPr>
              <a:t>Thay</a:t>
            </a:r>
            <a:r>
              <a:rPr lang="en-US" sz="2800" dirty="0">
                <a:latin typeface="+mj-lt"/>
              </a:rPr>
              <a:t> </a:t>
            </a:r>
            <a:r>
              <a:rPr lang="en-US" sz="2800" i="1" dirty="0">
                <a:latin typeface="+mj-lt"/>
              </a:rPr>
              <a:t>x</a:t>
            </a:r>
            <a:r>
              <a:rPr lang="en-US" sz="2800" dirty="0">
                <a:latin typeface="+mj-lt"/>
              </a:rPr>
              <a:t> = 2 </a:t>
            </a:r>
            <a:r>
              <a:rPr lang="en-US" sz="2800" dirty="0" err="1">
                <a:latin typeface="+mj-lt"/>
              </a:rPr>
              <a:t>vào</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đã</a:t>
            </a:r>
            <a:r>
              <a:rPr lang="en-US" sz="2800" dirty="0">
                <a:latin typeface="+mj-lt"/>
              </a:rPr>
              <a:t> </a:t>
            </a:r>
            <a:r>
              <a:rPr lang="en-US" sz="2800" dirty="0" err="1">
                <a:latin typeface="+mj-lt"/>
              </a:rPr>
              <a:t>cho</a:t>
            </a:r>
            <a:r>
              <a:rPr lang="en-US" sz="2800" dirty="0">
                <a:latin typeface="+mj-lt"/>
              </a:rPr>
              <a:t>, ta </a:t>
            </a:r>
            <a:r>
              <a:rPr lang="en-US" sz="2800" dirty="0" err="1">
                <a:latin typeface="+mj-lt"/>
              </a:rPr>
              <a:t>được</a:t>
            </a:r>
            <a:endParaRPr lang="en-US" sz="2800" dirty="0">
              <a:latin typeface="+mj-lt"/>
            </a:endParaRPr>
          </a:p>
          <a:p>
            <a:pPr>
              <a:defRPr/>
            </a:pPr>
            <a:endParaRPr lang="vi-VN" sz="2800" dirty="0" err="1">
              <a:latin typeface="+mj-lt"/>
            </a:endParaRPr>
          </a:p>
        </p:txBody>
      </p:sp>
      <p:graphicFrame>
        <p:nvGraphicFramePr>
          <p:cNvPr id="9223" name="Object 10"/>
          <p:cNvGraphicFramePr>
            <a:graphicFrameLocks noChangeAspect="1"/>
          </p:cNvGraphicFramePr>
          <p:nvPr/>
        </p:nvGraphicFramePr>
        <p:xfrm>
          <a:off x="2590800" y="3087688"/>
          <a:ext cx="1892300" cy="381000"/>
        </p:xfrm>
        <a:graphic>
          <a:graphicData uri="http://schemas.openxmlformats.org/presentationml/2006/ole">
            <mc:AlternateContent xmlns:mc="http://schemas.openxmlformats.org/markup-compatibility/2006">
              <mc:Choice xmlns:v="urn:schemas-microsoft-com:vml" Requires="v">
                <p:oleObj spid="_x0000_s9241" name="Equation" r:id="rId5" imgW="1892300" imgH="381000" progId="Equation.DSMT4">
                  <p:embed/>
                </p:oleObj>
              </mc:Choice>
              <mc:Fallback>
                <p:oleObj name="Equation" r:id="rId5" imgW="1892300" imgH="381000" progId="Equation.DSMT4">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087688"/>
                        <a:ext cx="18923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495300" y="3705225"/>
            <a:ext cx="7469188" cy="522288"/>
          </a:xfrm>
          <a:prstGeom prst="rect">
            <a:avLst/>
          </a:prstGeom>
          <a:noFill/>
        </p:spPr>
        <p:txBody>
          <a:bodyPr wrap="none">
            <a:spAutoFit/>
          </a:bodyPr>
          <a:lstStyle/>
          <a:p>
            <a:pPr>
              <a:defRPr/>
            </a:pPr>
            <a:r>
              <a:rPr lang="en-US" sz="2800" dirty="0">
                <a:latin typeface="+mj-lt"/>
              </a:rPr>
              <a:t>Ta </a:t>
            </a:r>
            <a:r>
              <a:rPr lang="en-US" sz="2800" dirty="0" err="1">
                <a:latin typeface="+mj-lt"/>
              </a:rPr>
              <a:t>nói</a:t>
            </a:r>
            <a:r>
              <a:rPr lang="en-US" sz="2800" dirty="0">
                <a:latin typeface="+mj-lt"/>
              </a:rPr>
              <a:t>: 8 </a:t>
            </a:r>
            <a:r>
              <a:rPr lang="en-US" sz="2800" dirty="0" err="1">
                <a:latin typeface="+mj-lt"/>
              </a:rPr>
              <a:t>là</a:t>
            </a:r>
            <a:r>
              <a:rPr lang="en-US" sz="2800" dirty="0">
                <a:latin typeface="+mj-lt"/>
              </a:rPr>
              <a:t> </a:t>
            </a:r>
            <a:r>
              <a:rPr lang="en-US" sz="2800" i="1" dirty="0" err="1">
                <a:latin typeface="+mj-lt"/>
              </a:rPr>
              <a:t>giá</a:t>
            </a:r>
            <a:r>
              <a:rPr lang="en-US" sz="2800" i="1" dirty="0">
                <a:latin typeface="+mj-lt"/>
              </a:rPr>
              <a:t> </a:t>
            </a:r>
            <a:r>
              <a:rPr lang="en-US" sz="2800" i="1" dirty="0" err="1">
                <a:latin typeface="+mj-lt"/>
              </a:rPr>
              <a:t>trị</a:t>
            </a:r>
            <a:r>
              <a:rPr lang="en-US" sz="2800" i="1" dirty="0">
                <a:latin typeface="+mj-lt"/>
              </a:rPr>
              <a:t> </a:t>
            </a:r>
            <a:r>
              <a:rPr lang="en-US" sz="2800" i="1" dirty="0" err="1">
                <a:latin typeface="+mj-lt"/>
              </a:rPr>
              <a:t>của</a:t>
            </a:r>
            <a:r>
              <a:rPr lang="en-US" sz="2800" i="1" dirty="0">
                <a:latin typeface="+mj-lt"/>
              </a:rPr>
              <a:t> </a:t>
            </a:r>
            <a:r>
              <a:rPr lang="en-US" sz="2800" i="1" dirty="0" err="1">
                <a:latin typeface="+mj-lt"/>
              </a:rPr>
              <a:t>biểu</a:t>
            </a:r>
            <a:r>
              <a:rPr lang="en-US" sz="2800" i="1" dirty="0">
                <a:latin typeface="+mj-lt"/>
              </a:rPr>
              <a:t> </a:t>
            </a:r>
            <a:r>
              <a:rPr lang="en-US" sz="2800" i="1" dirty="0" err="1">
                <a:latin typeface="+mj-lt"/>
              </a:rPr>
              <a:t>thức</a:t>
            </a:r>
            <a:r>
              <a:rPr lang="en-US" sz="2800" dirty="0">
                <a:latin typeface="+mj-lt"/>
              </a:rPr>
              <a:t>                </a:t>
            </a:r>
            <a:r>
              <a:rPr lang="en-US" sz="2800" dirty="0" err="1">
                <a:latin typeface="+mj-lt"/>
              </a:rPr>
              <a:t>tại</a:t>
            </a:r>
            <a:r>
              <a:rPr lang="en-US" sz="2800" dirty="0">
                <a:latin typeface="+mj-lt"/>
              </a:rPr>
              <a:t> </a:t>
            </a:r>
            <a:r>
              <a:rPr lang="en-US" sz="2800" i="1" dirty="0">
                <a:latin typeface="+mj-lt"/>
              </a:rPr>
              <a:t>x</a:t>
            </a:r>
            <a:r>
              <a:rPr lang="en-US" sz="2800" dirty="0">
                <a:latin typeface="+mj-lt"/>
              </a:rPr>
              <a:t> = 2</a:t>
            </a:r>
            <a:endParaRPr lang="vi-VN" sz="2800" dirty="0" err="1">
              <a:latin typeface="+mj-lt"/>
            </a:endParaRPr>
          </a:p>
        </p:txBody>
      </p:sp>
      <p:graphicFrame>
        <p:nvGraphicFramePr>
          <p:cNvPr id="9225" name="Object 13"/>
          <p:cNvGraphicFramePr>
            <a:graphicFrameLocks noChangeAspect="1"/>
          </p:cNvGraphicFramePr>
          <p:nvPr/>
        </p:nvGraphicFramePr>
        <p:xfrm>
          <a:off x="5257800" y="3776663"/>
          <a:ext cx="1206500" cy="381000"/>
        </p:xfrm>
        <a:graphic>
          <a:graphicData uri="http://schemas.openxmlformats.org/presentationml/2006/ole">
            <mc:AlternateContent xmlns:mc="http://schemas.openxmlformats.org/markup-compatibility/2006">
              <mc:Choice xmlns:v="urn:schemas-microsoft-com:vml" Requires="v">
                <p:oleObj spid="_x0000_s9242" name="Equation" r:id="rId7" imgW="1206500" imgH="381000" progId="Equation.DSMT4">
                  <p:embed/>
                </p:oleObj>
              </mc:Choice>
              <mc:Fallback>
                <p:oleObj name="Equation" r:id="rId7" imgW="1206500" imgH="381000" progId="Equation.DSMT4">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776663"/>
                        <a:ext cx="1206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TextBox 14"/>
          <p:cNvSpPr txBox="1"/>
          <p:nvPr/>
        </p:nvSpPr>
        <p:spPr>
          <a:xfrm>
            <a:off x="609600" y="4343400"/>
            <a:ext cx="7359650" cy="523875"/>
          </a:xfrm>
          <a:prstGeom prst="rect">
            <a:avLst/>
          </a:prstGeom>
          <a:noFill/>
        </p:spPr>
        <p:txBody>
          <a:bodyPr wrap="none">
            <a:spAutoFit/>
          </a:bodyPr>
          <a:lstStyle/>
          <a:p>
            <a:pPr>
              <a:defRPr/>
            </a:pPr>
            <a:r>
              <a:rPr lang="en-US" sz="2800" dirty="0" err="1">
                <a:latin typeface="+mj-lt"/>
              </a:rPr>
              <a:t>Hoặc</a:t>
            </a:r>
            <a:r>
              <a:rPr lang="en-US" sz="2800" dirty="0">
                <a:latin typeface="+mj-lt"/>
              </a:rPr>
              <a:t>: </a:t>
            </a:r>
            <a:r>
              <a:rPr lang="en-US" sz="2800" dirty="0" err="1">
                <a:latin typeface="+mj-lt"/>
              </a:rPr>
              <a:t>Tại</a:t>
            </a:r>
            <a:r>
              <a:rPr lang="en-US" sz="2800" i="1" dirty="0">
                <a:latin typeface="+mj-lt"/>
              </a:rPr>
              <a:t> x </a:t>
            </a:r>
            <a:r>
              <a:rPr lang="en-US" sz="2800" dirty="0">
                <a:latin typeface="+mj-lt"/>
              </a:rPr>
              <a:t>= 2 </a:t>
            </a:r>
            <a:r>
              <a:rPr lang="en-US" sz="2800" dirty="0" err="1">
                <a:latin typeface="+mj-lt"/>
              </a:rPr>
              <a:t>thì</a:t>
            </a:r>
            <a:r>
              <a:rPr lang="en-US" sz="2800" dirty="0">
                <a:latin typeface="+mj-lt"/>
              </a:rPr>
              <a:t> </a:t>
            </a:r>
            <a:r>
              <a:rPr lang="en-US" sz="2800" i="1" dirty="0" err="1">
                <a:latin typeface="+mj-lt"/>
              </a:rPr>
              <a:t>giá</a:t>
            </a:r>
            <a:r>
              <a:rPr lang="en-US" sz="2800" i="1" dirty="0">
                <a:latin typeface="+mj-lt"/>
              </a:rPr>
              <a:t> </a:t>
            </a:r>
            <a:r>
              <a:rPr lang="en-US" sz="2800" i="1" dirty="0" err="1">
                <a:latin typeface="+mj-lt"/>
              </a:rPr>
              <a:t>trị</a:t>
            </a:r>
            <a:r>
              <a:rPr lang="en-US" sz="2800" i="1" dirty="0">
                <a:latin typeface="+mj-lt"/>
              </a:rPr>
              <a:t> </a:t>
            </a:r>
            <a:r>
              <a:rPr lang="en-US" sz="2800" i="1" dirty="0" err="1">
                <a:latin typeface="+mj-lt"/>
              </a:rPr>
              <a:t>biểu</a:t>
            </a:r>
            <a:r>
              <a:rPr lang="en-US" sz="2800" i="1" dirty="0">
                <a:latin typeface="+mj-lt"/>
              </a:rPr>
              <a:t> </a:t>
            </a:r>
            <a:r>
              <a:rPr lang="en-US" sz="2800" i="1" dirty="0" err="1">
                <a:latin typeface="+mj-lt"/>
              </a:rPr>
              <a:t>thức</a:t>
            </a:r>
            <a:r>
              <a:rPr lang="en-US" sz="2800" i="1" dirty="0">
                <a:latin typeface="+mj-lt"/>
              </a:rPr>
              <a:t>                 </a:t>
            </a:r>
            <a:r>
              <a:rPr lang="en-US" sz="2800" dirty="0" err="1">
                <a:latin typeface="+mj-lt"/>
              </a:rPr>
              <a:t>là</a:t>
            </a:r>
            <a:r>
              <a:rPr lang="en-US" sz="2800" dirty="0">
                <a:latin typeface="+mj-lt"/>
              </a:rPr>
              <a:t> 8</a:t>
            </a:r>
            <a:endParaRPr lang="vi-VN" sz="2800" dirty="0" err="1">
              <a:latin typeface="+mj-lt"/>
            </a:endParaRPr>
          </a:p>
        </p:txBody>
      </p:sp>
      <p:graphicFrame>
        <p:nvGraphicFramePr>
          <p:cNvPr id="9227" name="Object 15"/>
          <p:cNvGraphicFramePr>
            <a:graphicFrameLocks noChangeAspect="1"/>
          </p:cNvGraphicFramePr>
          <p:nvPr/>
        </p:nvGraphicFramePr>
        <p:xfrm>
          <a:off x="5943600" y="4414838"/>
          <a:ext cx="1206500" cy="381000"/>
        </p:xfrm>
        <a:graphic>
          <a:graphicData uri="http://schemas.openxmlformats.org/presentationml/2006/ole">
            <mc:AlternateContent xmlns:mc="http://schemas.openxmlformats.org/markup-compatibility/2006">
              <mc:Choice xmlns:v="urn:schemas-microsoft-com:vml" Requires="v">
                <p:oleObj spid="_x0000_s9243" name="Equation" r:id="rId8" imgW="1206500" imgH="381000" progId="Equation.DSMT4">
                  <p:embed/>
                </p:oleObj>
              </mc:Choice>
              <mc:Fallback>
                <p:oleObj name="Equation" r:id="rId8" imgW="1206500" imgH="381000" progId="Equation.DSMT4">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414838"/>
                        <a:ext cx="12065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9223"/>
                                        </p:tgtEl>
                                        <p:attrNameLst>
                                          <p:attrName>style.visibility</p:attrName>
                                        </p:attrNameLst>
                                      </p:cBhvr>
                                      <p:to>
                                        <p:strVal val="visible"/>
                                      </p:to>
                                    </p:set>
                                    <p:animEffect transition="in" filter="fade">
                                      <p:cBhvr>
                                        <p:cTn id="27" dur="500"/>
                                        <p:tgtEl>
                                          <p:spTgt spid="922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9225"/>
                                        </p:tgtEl>
                                        <p:attrNameLst>
                                          <p:attrName>style.visibility</p:attrName>
                                        </p:attrNameLst>
                                      </p:cBhvr>
                                      <p:to>
                                        <p:strVal val="visible"/>
                                      </p:to>
                                    </p:set>
                                    <p:animEffect transition="in" filter="fade">
                                      <p:cBhvr>
                                        <p:cTn id="37" dur="500"/>
                                        <p:tgtEl>
                                          <p:spTgt spid="92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9227"/>
                                        </p:tgtEl>
                                        <p:attrNameLst>
                                          <p:attrName>style.visibility</p:attrName>
                                        </p:attrNameLst>
                                      </p:cBhvr>
                                      <p:to>
                                        <p:strVal val="visible"/>
                                      </p:to>
                                    </p:set>
                                    <p:animEffect transition="in" filter="fade">
                                      <p:cBhvr>
                                        <p:cTn id="47" dur="5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3"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extBox 7"/>
          <p:cNvSpPr txBox="1"/>
          <p:nvPr/>
        </p:nvSpPr>
        <p:spPr>
          <a:xfrm>
            <a:off x="0" y="231775"/>
            <a:ext cx="9372600" cy="522288"/>
          </a:xfrm>
          <a:prstGeom prst="rect">
            <a:avLst/>
          </a:prstGeom>
          <a:noFill/>
        </p:spPr>
        <p:txBody>
          <a:bodyPr>
            <a:spAutoFit/>
          </a:bodyPr>
          <a:lstStyle/>
          <a:p>
            <a:pPr>
              <a:defRPr/>
            </a:pPr>
            <a:r>
              <a:rPr lang="en-US" sz="2800" b="1" i="1" dirty="0" err="1">
                <a:latin typeface="+mj-lt"/>
              </a:rPr>
              <a:t>VD4</a:t>
            </a:r>
            <a:r>
              <a:rPr lang="en-US" sz="2800" b="1" i="1" dirty="0">
                <a:latin typeface="+mj-lt"/>
              </a:rPr>
              <a:t>: </a:t>
            </a:r>
            <a:r>
              <a:rPr lang="en-US" sz="2800" dirty="0" err="1">
                <a:latin typeface="+mj-lt"/>
              </a:rPr>
              <a:t>Tính</a:t>
            </a:r>
            <a:r>
              <a:rPr lang="en-US" sz="2800" dirty="0">
                <a:latin typeface="+mj-lt"/>
              </a:rPr>
              <a:t>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tại</a:t>
            </a:r>
            <a:r>
              <a:rPr lang="en-US" sz="2800" dirty="0">
                <a:latin typeface="+mj-lt"/>
              </a:rPr>
              <a:t> </a:t>
            </a:r>
            <a:r>
              <a:rPr lang="en-US" sz="2800" i="1" dirty="0">
                <a:latin typeface="+mj-lt"/>
              </a:rPr>
              <a:t>x</a:t>
            </a:r>
            <a:r>
              <a:rPr lang="en-US" sz="2800" dirty="0">
                <a:latin typeface="+mj-lt"/>
              </a:rPr>
              <a:t> = 1 </a:t>
            </a:r>
            <a:r>
              <a:rPr lang="en-US" sz="2800" dirty="0" err="1">
                <a:latin typeface="+mj-lt"/>
              </a:rPr>
              <a:t>và</a:t>
            </a:r>
            <a:r>
              <a:rPr lang="en-US" sz="2800" dirty="0">
                <a:latin typeface="+mj-lt"/>
              </a:rPr>
              <a:t> </a:t>
            </a:r>
            <a:r>
              <a:rPr lang="en-US" sz="2800" i="1" dirty="0">
                <a:latin typeface="+mj-lt"/>
              </a:rPr>
              <a:t>y </a:t>
            </a:r>
            <a:r>
              <a:rPr lang="en-US" sz="2800" dirty="0">
                <a:latin typeface="+mj-lt"/>
              </a:rPr>
              <a:t>= – 2 </a:t>
            </a:r>
            <a:endParaRPr lang="vi-VN" sz="2800" dirty="0" err="1">
              <a:latin typeface="+mj-lt"/>
            </a:endParaRPr>
          </a:p>
        </p:txBody>
      </p:sp>
      <p:graphicFrame>
        <p:nvGraphicFramePr>
          <p:cNvPr id="10243" name="Object 8"/>
          <p:cNvGraphicFramePr>
            <a:graphicFrameLocks noChangeAspect="1"/>
          </p:cNvGraphicFramePr>
          <p:nvPr/>
        </p:nvGraphicFramePr>
        <p:xfrm>
          <a:off x="4597400" y="265113"/>
          <a:ext cx="1854200" cy="457200"/>
        </p:xfrm>
        <a:graphic>
          <a:graphicData uri="http://schemas.openxmlformats.org/presentationml/2006/ole">
            <mc:AlternateContent xmlns:mc="http://schemas.openxmlformats.org/markup-compatibility/2006">
              <mc:Choice xmlns:v="urn:schemas-microsoft-com:vml" Requires="v">
                <p:oleObj spid="_x0000_s10260" name="Equation" r:id="rId3" imgW="1854200" imgH="457200" progId="Equation.DSMT4">
                  <p:embed/>
                </p:oleObj>
              </mc:Choice>
              <mc:Fallback>
                <p:oleObj name="Equation" r:id="rId3" imgW="1854200" imgH="45720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7400" y="265113"/>
                        <a:ext cx="185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76200" y="804863"/>
            <a:ext cx="1066800" cy="523875"/>
          </a:xfrm>
          <a:prstGeom prst="rect">
            <a:avLst/>
          </a:prstGeom>
          <a:noFill/>
        </p:spPr>
        <p:txBody>
          <a:bodyPr>
            <a:spAutoFit/>
          </a:bodyPr>
          <a:lstStyle/>
          <a:p>
            <a:pPr>
              <a:defRPr/>
            </a:pPr>
            <a:r>
              <a:rPr lang="en-US" sz="2800" dirty="0" err="1">
                <a:solidFill>
                  <a:srgbClr val="FF0000"/>
                </a:solidFill>
                <a:latin typeface="+mj-lt"/>
              </a:rPr>
              <a:t>Giải</a:t>
            </a:r>
            <a:endParaRPr lang="vi-VN" sz="2800" dirty="0" err="1">
              <a:solidFill>
                <a:srgbClr val="FF0000"/>
              </a:solidFill>
              <a:latin typeface="+mj-lt"/>
            </a:endParaRPr>
          </a:p>
        </p:txBody>
      </p:sp>
      <p:sp>
        <p:nvSpPr>
          <p:cNvPr id="11" name="TextBox 10"/>
          <p:cNvSpPr txBox="1"/>
          <p:nvPr/>
        </p:nvSpPr>
        <p:spPr>
          <a:xfrm>
            <a:off x="152400" y="1524000"/>
            <a:ext cx="7162800" cy="523875"/>
          </a:xfrm>
          <a:prstGeom prst="rect">
            <a:avLst/>
          </a:prstGeom>
          <a:noFill/>
        </p:spPr>
        <p:txBody>
          <a:bodyPr>
            <a:spAutoFit/>
          </a:bodyPr>
          <a:lstStyle/>
          <a:p>
            <a:pPr>
              <a:defRPr/>
            </a:pPr>
            <a:r>
              <a:rPr lang="en-US" sz="2800" dirty="0" err="1">
                <a:latin typeface="+mj-lt"/>
              </a:rPr>
              <a:t>Thay</a:t>
            </a:r>
            <a:r>
              <a:rPr lang="en-US" sz="2800" dirty="0">
                <a:latin typeface="+mj-lt"/>
              </a:rPr>
              <a:t> </a:t>
            </a:r>
            <a:r>
              <a:rPr lang="en-US" sz="2800" i="1" dirty="0">
                <a:latin typeface="+mj-lt"/>
              </a:rPr>
              <a:t>x</a:t>
            </a:r>
            <a:r>
              <a:rPr lang="en-US" sz="2800" dirty="0">
                <a:latin typeface="+mj-lt"/>
              </a:rPr>
              <a:t> = 1 </a:t>
            </a:r>
            <a:r>
              <a:rPr lang="en-US" sz="2800" dirty="0" err="1">
                <a:latin typeface="+mj-lt"/>
              </a:rPr>
              <a:t>và</a:t>
            </a:r>
            <a:r>
              <a:rPr lang="en-US" sz="2800" dirty="0">
                <a:latin typeface="+mj-lt"/>
              </a:rPr>
              <a:t> </a:t>
            </a:r>
            <a:r>
              <a:rPr lang="en-US" sz="2800" i="1" dirty="0">
                <a:latin typeface="+mj-lt"/>
              </a:rPr>
              <a:t>y</a:t>
            </a:r>
            <a:r>
              <a:rPr lang="en-US" sz="2800" dirty="0">
                <a:latin typeface="+mj-lt"/>
              </a:rPr>
              <a:t> = -2 </a:t>
            </a:r>
            <a:r>
              <a:rPr lang="en-US" sz="2800" dirty="0" err="1">
                <a:latin typeface="+mj-lt"/>
              </a:rPr>
              <a:t>vào</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trên</a:t>
            </a:r>
            <a:r>
              <a:rPr lang="en-US" sz="2800" dirty="0">
                <a:latin typeface="+mj-lt"/>
              </a:rPr>
              <a:t>, ta </a:t>
            </a:r>
            <a:r>
              <a:rPr lang="en-US" sz="2800" dirty="0" err="1">
                <a:latin typeface="+mj-lt"/>
              </a:rPr>
              <a:t>có</a:t>
            </a:r>
            <a:endParaRPr lang="vi-VN" sz="2800" dirty="0" err="1">
              <a:latin typeface="+mj-lt"/>
            </a:endParaRPr>
          </a:p>
        </p:txBody>
      </p:sp>
      <p:graphicFrame>
        <p:nvGraphicFramePr>
          <p:cNvPr id="10246" name="Object 11"/>
          <p:cNvGraphicFramePr>
            <a:graphicFrameLocks noChangeAspect="1"/>
          </p:cNvGraphicFramePr>
          <p:nvPr/>
        </p:nvGraphicFramePr>
        <p:xfrm>
          <a:off x="1320800" y="2209800"/>
          <a:ext cx="4826000" cy="457200"/>
        </p:xfrm>
        <a:graphic>
          <a:graphicData uri="http://schemas.openxmlformats.org/presentationml/2006/ole">
            <mc:AlternateContent xmlns:mc="http://schemas.openxmlformats.org/markup-compatibility/2006">
              <mc:Choice xmlns:v="urn:schemas-microsoft-com:vml" Requires="v">
                <p:oleObj spid="_x0000_s10261" name="Equation" r:id="rId5" imgW="4826000" imgH="457200" progId="Equation.DSMT4">
                  <p:embed/>
                </p:oleObj>
              </mc:Choice>
              <mc:Fallback>
                <p:oleObj name="Equation" r:id="rId5" imgW="4826000" imgH="457200" progId="Equation.DSMT4">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20800" y="2209800"/>
                        <a:ext cx="482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TextBox 12"/>
          <p:cNvSpPr txBox="1"/>
          <p:nvPr/>
        </p:nvSpPr>
        <p:spPr>
          <a:xfrm>
            <a:off x="-23813" y="2895600"/>
            <a:ext cx="9167813" cy="523875"/>
          </a:xfrm>
          <a:prstGeom prst="rect">
            <a:avLst/>
          </a:prstGeom>
          <a:noFill/>
        </p:spPr>
        <p:txBody>
          <a:bodyPr>
            <a:spAutoFit/>
          </a:bodyPr>
          <a:lstStyle/>
          <a:p>
            <a:pPr>
              <a:defRPr/>
            </a:pPr>
            <a:r>
              <a:rPr lang="en-US" sz="2800" dirty="0" err="1">
                <a:latin typeface="+mj-lt"/>
              </a:rPr>
              <a:t>Vậy</a:t>
            </a:r>
            <a:r>
              <a:rPr lang="en-US" sz="2800" dirty="0">
                <a:latin typeface="+mj-lt"/>
              </a:rPr>
              <a:t>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tại</a:t>
            </a:r>
            <a:r>
              <a:rPr lang="en-US" sz="2800" dirty="0">
                <a:latin typeface="+mj-lt"/>
              </a:rPr>
              <a:t> </a:t>
            </a:r>
            <a:r>
              <a:rPr lang="en-US" sz="2800" i="1" dirty="0">
                <a:latin typeface="+mj-lt"/>
              </a:rPr>
              <a:t>x</a:t>
            </a:r>
            <a:r>
              <a:rPr lang="en-US" sz="2800" dirty="0">
                <a:latin typeface="+mj-lt"/>
              </a:rPr>
              <a:t> = 1 </a:t>
            </a:r>
            <a:r>
              <a:rPr lang="en-US" sz="2800" dirty="0" err="1">
                <a:latin typeface="+mj-lt"/>
              </a:rPr>
              <a:t>và</a:t>
            </a:r>
            <a:r>
              <a:rPr lang="en-US" sz="2800" dirty="0">
                <a:latin typeface="+mj-lt"/>
              </a:rPr>
              <a:t> </a:t>
            </a:r>
            <a:r>
              <a:rPr lang="en-US" sz="2800" i="1" dirty="0">
                <a:latin typeface="+mj-lt"/>
              </a:rPr>
              <a:t>y</a:t>
            </a:r>
            <a:r>
              <a:rPr lang="en-US" sz="2800" dirty="0">
                <a:latin typeface="+mj-lt"/>
              </a:rPr>
              <a:t> = – 2 </a:t>
            </a:r>
            <a:r>
              <a:rPr lang="en-US" sz="2800" dirty="0" err="1">
                <a:latin typeface="+mj-lt"/>
              </a:rPr>
              <a:t>là</a:t>
            </a:r>
            <a:r>
              <a:rPr lang="en-US" sz="2800" dirty="0">
                <a:latin typeface="+mj-lt"/>
              </a:rPr>
              <a:t> 11.</a:t>
            </a:r>
            <a:endParaRPr lang="vi-VN" sz="2800" dirty="0" err="1">
              <a:latin typeface="+mj-lt"/>
            </a:endParaRPr>
          </a:p>
        </p:txBody>
      </p:sp>
      <p:graphicFrame>
        <p:nvGraphicFramePr>
          <p:cNvPr id="10248" name="Object 13"/>
          <p:cNvGraphicFramePr>
            <a:graphicFrameLocks noChangeAspect="1"/>
          </p:cNvGraphicFramePr>
          <p:nvPr/>
        </p:nvGraphicFramePr>
        <p:xfrm>
          <a:off x="3633788" y="2962275"/>
          <a:ext cx="1854200" cy="457200"/>
        </p:xfrm>
        <a:graphic>
          <a:graphicData uri="http://schemas.openxmlformats.org/presentationml/2006/ole">
            <mc:AlternateContent xmlns:mc="http://schemas.openxmlformats.org/markup-compatibility/2006">
              <mc:Choice xmlns:v="urn:schemas-microsoft-com:vml" Requires="v">
                <p:oleObj spid="_x0000_s10262" name="Equation" r:id="rId7" imgW="1854200" imgH="457200" progId="Equation.DSMT4">
                  <p:embed/>
                </p:oleObj>
              </mc:Choice>
              <mc:Fallback>
                <p:oleObj name="Equation" r:id="rId7" imgW="1854200" imgH="457200" progId="Equation.DSMT4">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3788" y="2962275"/>
                        <a:ext cx="1854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5-Point Star 14"/>
          <p:cNvSpPr/>
          <p:nvPr/>
        </p:nvSpPr>
        <p:spPr bwMode="auto">
          <a:xfrm>
            <a:off x="142875" y="3733800"/>
            <a:ext cx="481013" cy="457200"/>
          </a:xfrm>
          <a:prstGeom prst="star5">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vi-VN">
              <a:solidFill>
                <a:srgbClr val="FF0000"/>
              </a:solidFill>
            </a:endParaRPr>
          </a:p>
        </p:txBody>
      </p:sp>
      <p:sp>
        <p:nvSpPr>
          <p:cNvPr id="16" name="TextBox 15"/>
          <p:cNvSpPr txBox="1"/>
          <p:nvPr/>
        </p:nvSpPr>
        <p:spPr>
          <a:xfrm>
            <a:off x="685800" y="3733800"/>
            <a:ext cx="8229600" cy="1384300"/>
          </a:xfrm>
          <a:prstGeom prst="rect">
            <a:avLst/>
          </a:prstGeom>
          <a:noFill/>
        </p:spPr>
        <p:txBody>
          <a:bodyPr>
            <a:spAutoFit/>
          </a:bodyPr>
          <a:lstStyle/>
          <a:p>
            <a:pPr>
              <a:defRPr/>
            </a:pPr>
            <a:r>
              <a:rPr lang="en-US" sz="2800" b="1" i="1" dirty="0" err="1">
                <a:latin typeface="+mj-lt"/>
              </a:rPr>
              <a:t>Để</a:t>
            </a:r>
            <a:r>
              <a:rPr lang="en-US" sz="2800" b="1" i="1" dirty="0">
                <a:latin typeface="+mj-lt"/>
              </a:rPr>
              <a:t> </a:t>
            </a:r>
            <a:r>
              <a:rPr lang="en-US" sz="2800" b="1" i="1" dirty="0" err="1">
                <a:latin typeface="+mj-lt"/>
              </a:rPr>
              <a:t>tính</a:t>
            </a:r>
            <a:r>
              <a:rPr lang="en-US" sz="2800" b="1" i="1" dirty="0">
                <a:latin typeface="+mj-lt"/>
              </a:rPr>
              <a:t> </a:t>
            </a:r>
            <a:r>
              <a:rPr lang="en-US" sz="2800" b="1" i="1" dirty="0" err="1">
                <a:latin typeface="+mj-lt"/>
              </a:rPr>
              <a:t>giá</a:t>
            </a:r>
            <a:r>
              <a:rPr lang="en-US" sz="2800" b="1" i="1" dirty="0">
                <a:latin typeface="+mj-lt"/>
              </a:rPr>
              <a:t> </a:t>
            </a:r>
            <a:r>
              <a:rPr lang="en-US" sz="2800" b="1" i="1" dirty="0" err="1">
                <a:latin typeface="+mj-lt"/>
              </a:rPr>
              <a:t>trị</a:t>
            </a:r>
            <a:r>
              <a:rPr lang="en-US" sz="2800" b="1" i="1" dirty="0">
                <a:latin typeface="+mj-lt"/>
              </a:rPr>
              <a:t> </a:t>
            </a:r>
            <a:r>
              <a:rPr lang="en-US" sz="2800" b="1" i="1" dirty="0" err="1">
                <a:latin typeface="+mj-lt"/>
              </a:rPr>
              <a:t>của</a:t>
            </a:r>
            <a:r>
              <a:rPr lang="en-US" sz="2800" b="1" i="1" dirty="0">
                <a:latin typeface="+mj-lt"/>
              </a:rPr>
              <a:t> </a:t>
            </a:r>
            <a:r>
              <a:rPr lang="en-US" sz="2800" b="1" i="1" dirty="0" err="1">
                <a:latin typeface="+mj-lt"/>
              </a:rPr>
              <a:t>một</a:t>
            </a:r>
            <a:r>
              <a:rPr lang="en-US" sz="2800" b="1" i="1" dirty="0">
                <a:latin typeface="+mj-lt"/>
              </a:rPr>
              <a:t> </a:t>
            </a:r>
            <a:r>
              <a:rPr lang="en-US" sz="2800" b="1" i="1" dirty="0" err="1">
                <a:latin typeface="+mj-lt"/>
              </a:rPr>
              <a:t>biểu</a:t>
            </a:r>
            <a:r>
              <a:rPr lang="en-US" sz="2800" b="1" i="1" dirty="0">
                <a:latin typeface="+mj-lt"/>
              </a:rPr>
              <a:t> </a:t>
            </a:r>
            <a:r>
              <a:rPr lang="en-US" sz="2800" b="1" i="1" dirty="0" err="1">
                <a:latin typeface="+mj-lt"/>
              </a:rPr>
              <a:t>thức</a:t>
            </a:r>
            <a:r>
              <a:rPr lang="en-US" sz="2800" b="1" i="1" dirty="0">
                <a:latin typeface="+mj-lt"/>
              </a:rPr>
              <a:t> </a:t>
            </a:r>
            <a:r>
              <a:rPr lang="en-US" sz="2800" b="1" i="1" dirty="0" err="1">
                <a:latin typeface="+mj-lt"/>
              </a:rPr>
              <a:t>đại</a:t>
            </a:r>
            <a:r>
              <a:rPr lang="en-US" sz="2800" b="1" i="1" dirty="0">
                <a:latin typeface="+mj-lt"/>
              </a:rPr>
              <a:t> </a:t>
            </a:r>
            <a:r>
              <a:rPr lang="en-US" sz="2800" b="1" i="1" dirty="0" err="1">
                <a:latin typeface="+mj-lt"/>
              </a:rPr>
              <a:t>số</a:t>
            </a:r>
            <a:r>
              <a:rPr lang="en-US" sz="2800" b="1" i="1" dirty="0">
                <a:latin typeface="+mj-lt"/>
              </a:rPr>
              <a:t> </a:t>
            </a:r>
            <a:r>
              <a:rPr lang="en-US" sz="2800" b="1" i="1" dirty="0" err="1">
                <a:latin typeface="+mj-lt"/>
              </a:rPr>
              <a:t>tại</a:t>
            </a:r>
            <a:r>
              <a:rPr lang="en-US" sz="2800" b="1" i="1" dirty="0">
                <a:latin typeface="+mj-lt"/>
              </a:rPr>
              <a:t> </a:t>
            </a:r>
            <a:r>
              <a:rPr lang="en-US" sz="2800" b="1" i="1" dirty="0" err="1">
                <a:latin typeface="+mj-lt"/>
              </a:rPr>
              <a:t>những</a:t>
            </a:r>
            <a:r>
              <a:rPr lang="en-US" sz="2800" b="1" i="1" dirty="0">
                <a:latin typeface="+mj-lt"/>
              </a:rPr>
              <a:t> </a:t>
            </a:r>
            <a:r>
              <a:rPr lang="en-US" sz="2800" b="1" i="1" dirty="0" err="1">
                <a:latin typeface="+mj-lt"/>
              </a:rPr>
              <a:t>giá</a:t>
            </a:r>
            <a:r>
              <a:rPr lang="en-US" sz="2800" b="1" i="1" dirty="0">
                <a:latin typeface="+mj-lt"/>
              </a:rPr>
              <a:t> </a:t>
            </a:r>
            <a:r>
              <a:rPr lang="en-US" sz="2800" b="1" i="1" dirty="0" err="1">
                <a:latin typeface="+mj-lt"/>
              </a:rPr>
              <a:t>trị</a:t>
            </a:r>
            <a:r>
              <a:rPr lang="en-US" sz="2800" b="1" i="1" dirty="0">
                <a:latin typeface="+mj-lt"/>
              </a:rPr>
              <a:t> </a:t>
            </a:r>
            <a:r>
              <a:rPr lang="en-US" sz="2800" b="1" i="1" dirty="0" err="1">
                <a:latin typeface="+mj-lt"/>
              </a:rPr>
              <a:t>cho</a:t>
            </a:r>
            <a:r>
              <a:rPr lang="en-US" sz="2800" b="1" i="1" dirty="0">
                <a:latin typeface="+mj-lt"/>
              </a:rPr>
              <a:t> </a:t>
            </a:r>
            <a:r>
              <a:rPr lang="en-US" sz="2800" b="1" i="1" dirty="0" err="1">
                <a:latin typeface="+mj-lt"/>
              </a:rPr>
              <a:t>trước</a:t>
            </a:r>
            <a:r>
              <a:rPr lang="en-US" sz="2800" b="1" i="1" dirty="0">
                <a:latin typeface="+mj-lt"/>
              </a:rPr>
              <a:t> </a:t>
            </a:r>
            <a:r>
              <a:rPr lang="en-US" sz="2800" b="1" i="1" dirty="0" err="1">
                <a:latin typeface="+mj-lt"/>
              </a:rPr>
              <a:t>của</a:t>
            </a:r>
            <a:r>
              <a:rPr lang="en-US" sz="2800" b="1" i="1" dirty="0">
                <a:latin typeface="+mj-lt"/>
              </a:rPr>
              <a:t> </a:t>
            </a:r>
            <a:r>
              <a:rPr lang="en-US" sz="2800" b="1" i="1" dirty="0" err="1">
                <a:latin typeface="+mj-lt"/>
              </a:rPr>
              <a:t>các</a:t>
            </a:r>
            <a:r>
              <a:rPr lang="en-US" sz="2800" b="1" i="1" dirty="0">
                <a:latin typeface="+mj-lt"/>
              </a:rPr>
              <a:t> </a:t>
            </a:r>
            <a:r>
              <a:rPr lang="en-US" sz="2800" b="1" i="1" dirty="0" err="1">
                <a:latin typeface="+mj-lt"/>
              </a:rPr>
              <a:t>biến</a:t>
            </a:r>
            <a:r>
              <a:rPr lang="en-US" sz="2800" b="1" i="1" dirty="0">
                <a:latin typeface="+mj-lt"/>
              </a:rPr>
              <a:t>, ta </a:t>
            </a:r>
            <a:r>
              <a:rPr lang="en-US" sz="2800" b="1" i="1" dirty="0" err="1">
                <a:latin typeface="+mj-lt"/>
              </a:rPr>
              <a:t>thay</a:t>
            </a:r>
            <a:r>
              <a:rPr lang="en-US" sz="2800" b="1" i="1" dirty="0">
                <a:latin typeface="+mj-lt"/>
              </a:rPr>
              <a:t> </a:t>
            </a:r>
            <a:r>
              <a:rPr lang="en-US" sz="2800" b="1" i="1" dirty="0" err="1">
                <a:latin typeface="+mj-lt"/>
              </a:rPr>
              <a:t>các</a:t>
            </a:r>
            <a:r>
              <a:rPr lang="en-US" sz="2800" b="1" i="1" dirty="0">
                <a:latin typeface="+mj-lt"/>
              </a:rPr>
              <a:t> </a:t>
            </a:r>
            <a:r>
              <a:rPr lang="en-US" sz="2800" b="1" i="1" dirty="0" err="1">
                <a:latin typeface="+mj-lt"/>
              </a:rPr>
              <a:t>giá</a:t>
            </a:r>
            <a:r>
              <a:rPr lang="en-US" sz="2800" b="1" i="1" dirty="0">
                <a:latin typeface="+mj-lt"/>
              </a:rPr>
              <a:t> </a:t>
            </a:r>
            <a:r>
              <a:rPr lang="en-US" sz="2800" b="1" i="1" dirty="0" err="1">
                <a:latin typeface="+mj-lt"/>
              </a:rPr>
              <a:t>trị</a:t>
            </a:r>
            <a:r>
              <a:rPr lang="en-US" sz="2800" b="1" i="1" dirty="0">
                <a:latin typeface="+mj-lt"/>
              </a:rPr>
              <a:t> </a:t>
            </a:r>
            <a:r>
              <a:rPr lang="en-US" sz="2800" b="1" i="1" dirty="0" err="1">
                <a:latin typeface="+mj-lt"/>
              </a:rPr>
              <a:t>cho</a:t>
            </a:r>
            <a:r>
              <a:rPr lang="en-US" sz="2800" b="1" i="1" dirty="0">
                <a:latin typeface="+mj-lt"/>
              </a:rPr>
              <a:t> </a:t>
            </a:r>
            <a:r>
              <a:rPr lang="en-US" sz="2800" b="1" i="1" dirty="0" err="1">
                <a:latin typeface="+mj-lt"/>
              </a:rPr>
              <a:t>trước</a:t>
            </a:r>
            <a:r>
              <a:rPr lang="en-US" sz="2800" b="1" i="1" dirty="0">
                <a:latin typeface="+mj-lt"/>
              </a:rPr>
              <a:t> </a:t>
            </a:r>
            <a:r>
              <a:rPr lang="en-US" sz="2800" b="1" i="1" dirty="0" err="1">
                <a:latin typeface="+mj-lt"/>
              </a:rPr>
              <a:t>đó</a:t>
            </a:r>
            <a:r>
              <a:rPr lang="en-US" sz="2800" b="1" i="1" dirty="0">
                <a:latin typeface="+mj-lt"/>
              </a:rPr>
              <a:t> </a:t>
            </a:r>
            <a:r>
              <a:rPr lang="en-US" sz="2800" b="1" i="1" dirty="0" err="1">
                <a:latin typeface="+mj-lt"/>
              </a:rPr>
              <a:t>vào</a:t>
            </a:r>
            <a:r>
              <a:rPr lang="en-US" sz="2800" b="1" i="1" dirty="0">
                <a:latin typeface="+mj-lt"/>
              </a:rPr>
              <a:t> </a:t>
            </a:r>
            <a:r>
              <a:rPr lang="en-US" sz="2800" b="1" i="1" dirty="0" err="1">
                <a:latin typeface="+mj-lt"/>
              </a:rPr>
              <a:t>biểu</a:t>
            </a:r>
            <a:r>
              <a:rPr lang="en-US" sz="2800" b="1" i="1" dirty="0">
                <a:latin typeface="+mj-lt"/>
              </a:rPr>
              <a:t> </a:t>
            </a:r>
            <a:r>
              <a:rPr lang="en-US" sz="2800" b="1" i="1" dirty="0" err="1">
                <a:latin typeface="+mj-lt"/>
              </a:rPr>
              <a:t>thức</a:t>
            </a:r>
            <a:r>
              <a:rPr lang="en-US" sz="2800" b="1" i="1" dirty="0">
                <a:latin typeface="+mj-lt"/>
              </a:rPr>
              <a:t> </a:t>
            </a:r>
            <a:r>
              <a:rPr lang="en-US" sz="2800" b="1" i="1" dirty="0" err="1">
                <a:latin typeface="+mj-lt"/>
              </a:rPr>
              <a:t>rồi</a:t>
            </a:r>
            <a:r>
              <a:rPr lang="en-US" sz="2800" b="1" i="1" dirty="0">
                <a:latin typeface="+mj-lt"/>
              </a:rPr>
              <a:t> </a:t>
            </a:r>
            <a:r>
              <a:rPr lang="en-US" sz="2800" b="1" i="1" dirty="0" err="1">
                <a:latin typeface="+mj-lt"/>
              </a:rPr>
              <a:t>thực</a:t>
            </a:r>
            <a:r>
              <a:rPr lang="en-US" sz="2800" b="1" i="1" dirty="0">
                <a:latin typeface="+mj-lt"/>
              </a:rPr>
              <a:t> </a:t>
            </a:r>
            <a:r>
              <a:rPr lang="en-US" sz="2800" b="1" i="1" dirty="0" err="1">
                <a:latin typeface="+mj-lt"/>
              </a:rPr>
              <a:t>hiện</a:t>
            </a:r>
            <a:r>
              <a:rPr lang="en-US" sz="2800" b="1" i="1" dirty="0">
                <a:latin typeface="+mj-lt"/>
              </a:rPr>
              <a:t> </a:t>
            </a:r>
            <a:r>
              <a:rPr lang="en-US" sz="2800" b="1" i="1" dirty="0" err="1">
                <a:latin typeface="+mj-lt"/>
              </a:rPr>
              <a:t>các</a:t>
            </a:r>
            <a:r>
              <a:rPr lang="en-US" sz="2800" b="1" i="1" dirty="0">
                <a:latin typeface="+mj-lt"/>
              </a:rPr>
              <a:t> </a:t>
            </a:r>
            <a:r>
              <a:rPr lang="en-US" sz="2800" b="1" i="1" dirty="0" err="1">
                <a:latin typeface="+mj-lt"/>
              </a:rPr>
              <a:t>phép</a:t>
            </a:r>
            <a:r>
              <a:rPr lang="en-US" sz="2800" b="1" i="1" dirty="0">
                <a:latin typeface="+mj-lt"/>
              </a:rPr>
              <a:t> </a:t>
            </a:r>
            <a:r>
              <a:rPr lang="en-US" sz="2800" b="1" i="1" dirty="0" err="1">
                <a:latin typeface="+mj-lt"/>
              </a:rPr>
              <a:t>tính</a:t>
            </a:r>
            <a:r>
              <a:rPr lang="en-US" sz="2800" b="1" i="1" dirty="0">
                <a:latin typeface="+mj-lt"/>
              </a:rPr>
              <a:t>. </a:t>
            </a:r>
            <a:endParaRPr lang="vi-VN" sz="2800" b="1" i="1" dirty="0" err="1">
              <a:latin typeface="+mj-l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fade">
                                      <p:cBhvr>
                                        <p:cTn id="12" dur="500"/>
                                        <p:tgtEl>
                                          <p:spTgt spid="102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0246"/>
                                        </p:tgtEl>
                                        <p:attrNameLst>
                                          <p:attrName>style.visibility</p:attrName>
                                        </p:attrNameLst>
                                      </p:cBhvr>
                                      <p:to>
                                        <p:strVal val="visible"/>
                                      </p:to>
                                    </p:set>
                                    <p:animEffect transition="in" filter="fade">
                                      <p:cBhvr>
                                        <p:cTn id="27" dur="500"/>
                                        <p:tgtEl>
                                          <p:spTgt spid="1024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0248"/>
                                        </p:tgtEl>
                                        <p:attrNameLst>
                                          <p:attrName>style.visibility</p:attrName>
                                        </p:attrNameLst>
                                      </p:cBhvr>
                                      <p:to>
                                        <p:strVal val="visible"/>
                                      </p:to>
                                    </p:set>
                                    <p:animEffect transition="in" filter="fade">
                                      <p:cBhvr>
                                        <p:cTn id="37" dur="500"/>
                                        <p:tgtEl>
                                          <p:spTgt spid="1024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5129213" cy="1384300"/>
          </a:xfrm>
          <a:prstGeom prst="rect">
            <a:avLst/>
          </a:prstGeom>
          <a:noFill/>
        </p:spPr>
        <p:txBody>
          <a:bodyPr wrap="none">
            <a:spAutoFit/>
          </a:bodyPr>
          <a:lstStyle/>
          <a:p>
            <a:pPr>
              <a:defRPr/>
            </a:pPr>
            <a:r>
              <a:rPr lang="en-US" sz="2800" dirty="0">
                <a:latin typeface="+mj-lt"/>
              </a:rPr>
              <a:t>I. </a:t>
            </a:r>
            <a:r>
              <a:rPr lang="en-US" sz="2800" dirty="0" err="1">
                <a:latin typeface="+mj-lt"/>
              </a:rPr>
              <a:t>Khái</a:t>
            </a:r>
            <a:r>
              <a:rPr lang="en-US" sz="2800" dirty="0">
                <a:latin typeface="+mj-lt"/>
              </a:rPr>
              <a:t> </a:t>
            </a:r>
            <a:r>
              <a:rPr lang="en-US" sz="2800" dirty="0" err="1">
                <a:latin typeface="+mj-lt"/>
              </a:rPr>
              <a:t>niệm</a:t>
            </a:r>
            <a:r>
              <a:rPr lang="en-US" sz="2800" dirty="0">
                <a:latin typeface="+mj-lt"/>
              </a:rPr>
              <a:t> </a:t>
            </a:r>
            <a:r>
              <a:rPr lang="en-US" sz="2800" dirty="0" err="1">
                <a:latin typeface="+mj-lt"/>
              </a:rPr>
              <a:t>về</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a:defRPr/>
            </a:pPr>
            <a:r>
              <a:rPr lang="en-US" sz="2800" dirty="0">
                <a:latin typeface="+mj-lt"/>
              </a:rPr>
              <a:t>II. </a:t>
            </a:r>
            <a:r>
              <a:rPr lang="en-US" sz="2800" dirty="0" err="1">
                <a:latin typeface="+mj-lt"/>
              </a:rPr>
              <a:t>Giá</a:t>
            </a:r>
            <a:r>
              <a:rPr lang="en-US" sz="2800" dirty="0">
                <a:latin typeface="+mj-lt"/>
              </a:rPr>
              <a:t> </a:t>
            </a:r>
            <a:r>
              <a:rPr lang="en-US" sz="2800" dirty="0" err="1">
                <a:latin typeface="+mj-lt"/>
              </a:rPr>
              <a:t>trị</a:t>
            </a:r>
            <a:r>
              <a:rPr lang="en-US" sz="2800" dirty="0">
                <a:latin typeface="+mj-lt"/>
              </a:rPr>
              <a:t> </a:t>
            </a:r>
            <a:r>
              <a:rPr lang="en-US" sz="2800" dirty="0" err="1">
                <a:latin typeface="+mj-lt"/>
              </a:rPr>
              <a:t>của</a:t>
            </a:r>
            <a:r>
              <a:rPr lang="en-US" sz="2800" dirty="0">
                <a:latin typeface="+mj-lt"/>
              </a:rPr>
              <a:t> </a:t>
            </a:r>
            <a:r>
              <a:rPr lang="en-US" sz="2800" dirty="0" err="1">
                <a:latin typeface="+mj-lt"/>
              </a:rPr>
              <a:t>một</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endParaRPr lang="en-US" sz="2800" dirty="0">
              <a:latin typeface="+mj-lt"/>
            </a:endParaRPr>
          </a:p>
          <a:p>
            <a:pPr>
              <a:defRPr/>
            </a:pPr>
            <a:r>
              <a:rPr lang="en-US" sz="2800" dirty="0">
                <a:latin typeface="+mj-lt"/>
              </a:rPr>
              <a:t>III. </a:t>
            </a:r>
            <a:r>
              <a:rPr lang="en-US" sz="2800" dirty="0" err="1">
                <a:latin typeface="+mj-lt"/>
              </a:rPr>
              <a:t>Luyện</a:t>
            </a:r>
            <a:r>
              <a:rPr lang="en-US" sz="2800" dirty="0">
                <a:latin typeface="+mj-lt"/>
              </a:rPr>
              <a:t> </a:t>
            </a:r>
            <a:r>
              <a:rPr lang="en-US" sz="2800" dirty="0" err="1">
                <a:latin typeface="+mj-lt"/>
              </a:rPr>
              <a:t>tập</a:t>
            </a:r>
            <a:endParaRPr lang="vi-VN" sz="2800" dirty="0" err="1">
              <a:latin typeface="+mj-lt"/>
            </a:endParaRPr>
          </a:p>
        </p:txBody>
      </p:sp>
      <p:sp>
        <p:nvSpPr>
          <p:cNvPr id="3" name="TextBox 2"/>
          <p:cNvSpPr txBox="1"/>
          <p:nvPr/>
        </p:nvSpPr>
        <p:spPr>
          <a:xfrm>
            <a:off x="169863" y="1525588"/>
            <a:ext cx="8440737" cy="522287"/>
          </a:xfrm>
          <a:prstGeom prst="rect">
            <a:avLst/>
          </a:prstGeom>
          <a:noFill/>
        </p:spPr>
        <p:txBody>
          <a:bodyPr>
            <a:spAutoFit/>
          </a:bodyPr>
          <a:lstStyle/>
          <a:p>
            <a:pPr>
              <a:defRPr/>
            </a:pPr>
            <a:r>
              <a:rPr lang="en-US" sz="2800" dirty="0" err="1">
                <a:solidFill>
                  <a:srgbClr val="FF0000"/>
                </a:solidFill>
                <a:latin typeface="+mj-lt"/>
              </a:rPr>
              <a:t>Dạng</a:t>
            </a:r>
            <a:r>
              <a:rPr lang="en-US" sz="2800" dirty="0">
                <a:solidFill>
                  <a:srgbClr val="FF0000"/>
                </a:solidFill>
                <a:latin typeface="+mj-lt"/>
              </a:rPr>
              <a:t> 1: </a:t>
            </a:r>
            <a:r>
              <a:rPr lang="en-US" sz="2800" dirty="0" err="1">
                <a:solidFill>
                  <a:srgbClr val="FF0000"/>
                </a:solidFill>
                <a:latin typeface="+mj-lt"/>
              </a:rPr>
              <a:t>Viết</a:t>
            </a:r>
            <a:r>
              <a:rPr lang="en-US" sz="2800" dirty="0">
                <a:solidFill>
                  <a:srgbClr val="FF0000"/>
                </a:solidFill>
                <a:latin typeface="+mj-lt"/>
              </a:rPr>
              <a:t> </a:t>
            </a:r>
            <a:r>
              <a:rPr lang="en-US" sz="2800" dirty="0" err="1">
                <a:solidFill>
                  <a:srgbClr val="FF0000"/>
                </a:solidFill>
                <a:latin typeface="+mj-lt"/>
              </a:rPr>
              <a:t>biểu</a:t>
            </a:r>
            <a:r>
              <a:rPr lang="en-US" sz="2800" dirty="0">
                <a:solidFill>
                  <a:srgbClr val="FF0000"/>
                </a:solidFill>
                <a:latin typeface="+mj-lt"/>
              </a:rPr>
              <a:t> </a:t>
            </a:r>
            <a:r>
              <a:rPr lang="en-US" sz="2800" dirty="0" err="1">
                <a:solidFill>
                  <a:srgbClr val="FF0000"/>
                </a:solidFill>
                <a:latin typeface="+mj-lt"/>
              </a:rPr>
              <a:t>thức</a:t>
            </a:r>
            <a:r>
              <a:rPr lang="en-US" sz="2800" dirty="0">
                <a:solidFill>
                  <a:srgbClr val="FF0000"/>
                </a:solidFill>
                <a:latin typeface="+mj-lt"/>
              </a:rPr>
              <a:t> </a:t>
            </a:r>
            <a:r>
              <a:rPr lang="en-US" sz="2800" dirty="0" err="1">
                <a:solidFill>
                  <a:srgbClr val="FF0000"/>
                </a:solidFill>
                <a:latin typeface="+mj-lt"/>
              </a:rPr>
              <a:t>đại</a:t>
            </a:r>
            <a:r>
              <a:rPr lang="en-US" sz="2800" dirty="0">
                <a:solidFill>
                  <a:srgbClr val="FF0000"/>
                </a:solidFill>
                <a:latin typeface="+mj-lt"/>
              </a:rPr>
              <a:t> </a:t>
            </a:r>
            <a:r>
              <a:rPr lang="en-US" sz="2800" dirty="0" err="1">
                <a:solidFill>
                  <a:srgbClr val="FF0000"/>
                </a:solidFill>
                <a:latin typeface="+mj-lt"/>
              </a:rPr>
              <a:t>số</a:t>
            </a:r>
            <a:r>
              <a:rPr lang="en-US" sz="2800" dirty="0">
                <a:solidFill>
                  <a:srgbClr val="FF0000"/>
                </a:solidFill>
                <a:latin typeface="+mj-lt"/>
              </a:rPr>
              <a:t> </a:t>
            </a:r>
            <a:r>
              <a:rPr lang="en-US" sz="2800" dirty="0" err="1">
                <a:solidFill>
                  <a:srgbClr val="FF0000"/>
                </a:solidFill>
                <a:latin typeface="+mj-lt"/>
              </a:rPr>
              <a:t>theo</a:t>
            </a:r>
            <a:r>
              <a:rPr lang="en-US" sz="2800" dirty="0">
                <a:solidFill>
                  <a:srgbClr val="FF0000"/>
                </a:solidFill>
                <a:latin typeface="+mj-lt"/>
              </a:rPr>
              <a:t> </a:t>
            </a:r>
            <a:r>
              <a:rPr lang="en-US" sz="2800" dirty="0" err="1">
                <a:solidFill>
                  <a:srgbClr val="FF0000"/>
                </a:solidFill>
                <a:latin typeface="+mj-lt"/>
              </a:rPr>
              <a:t>yêu</a:t>
            </a:r>
            <a:r>
              <a:rPr lang="en-US" sz="2800" dirty="0">
                <a:solidFill>
                  <a:srgbClr val="FF0000"/>
                </a:solidFill>
                <a:latin typeface="+mj-lt"/>
              </a:rPr>
              <a:t> </a:t>
            </a:r>
            <a:r>
              <a:rPr lang="en-US" sz="2800" dirty="0" err="1">
                <a:solidFill>
                  <a:srgbClr val="FF0000"/>
                </a:solidFill>
                <a:latin typeface="+mj-lt"/>
              </a:rPr>
              <a:t>cầu</a:t>
            </a:r>
            <a:r>
              <a:rPr lang="en-US" sz="2800" dirty="0">
                <a:solidFill>
                  <a:srgbClr val="FF0000"/>
                </a:solidFill>
                <a:latin typeface="+mj-lt"/>
              </a:rPr>
              <a:t> </a:t>
            </a:r>
            <a:r>
              <a:rPr lang="en-US" sz="2800" dirty="0" err="1">
                <a:solidFill>
                  <a:srgbClr val="FF0000"/>
                </a:solidFill>
                <a:latin typeface="+mj-lt"/>
              </a:rPr>
              <a:t>của</a:t>
            </a:r>
            <a:r>
              <a:rPr lang="en-US" sz="2800" dirty="0">
                <a:solidFill>
                  <a:srgbClr val="FF0000"/>
                </a:solidFill>
                <a:latin typeface="+mj-lt"/>
              </a:rPr>
              <a:t> </a:t>
            </a:r>
            <a:r>
              <a:rPr lang="en-US" sz="2800" dirty="0" err="1">
                <a:solidFill>
                  <a:srgbClr val="FF0000"/>
                </a:solidFill>
                <a:latin typeface="+mj-lt"/>
              </a:rPr>
              <a:t>đề</a:t>
            </a:r>
            <a:r>
              <a:rPr lang="en-US" sz="2800" dirty="0">
                <a:solidFill>
                  <a:srgbClr val="FF0000"/>
                </a:solidFill>
                <a:latin typeface="+mj-lt"/>
              </a:rPr>
              <a:t> </a:t>
            </a:r>
            <a:r>
              <a:rPr lang="en-US" sz="2800" dirty="0" err="1">
                <a:solidFill>
                  <a:srgbClr val="FF0000"/>
                </a:solidFill>
                <a:latin typeface="+mj-lt"/>
              </a:rPr>
              <a:t>bài</a:t>
            </a:r>
            <a:r>
              <a:rPr lang="en-US" sz="2800" dirty="0">
                <a:solidFill>
                  <a:srgbClr val="FF0000"/>
                </a:solidFill>
                <a:latin typeface="+mj-lt"/>
              </a:rPr>
              <a:t>. </a:t>
            </a:r>
            <a:endParaRPr lang="vi-VN" sz="2800" dirty="0" err="1">
              <a:solidFill>
                <a:srgbClr val="FF0000"/>
              </a:solidFill>
              <a:latin typeface="+mj-lt"/>
            </a:endParaRPr>
          </a:p>
        </p:txBody>
      </p:sp>
      <p:sp>
        <p:nvSpPr>
          <p:cNvPr id="4" name="TextBox 3"/>
          <p:cNvSpPr txBox="1"/>
          <p:nvPr/>
        </p:nvSpPr>
        <p:spPr>
          <a:xfrm>
            <a:off x="96838" y="2073275"/>
            <a:ext cx="8991600" cy="3108325"/>
          </a:xfrm>
          <a:prstGeom prst="rect">
            <a:avLst/>
          </a:prstGeom>
          <a:noFill/>
        </p:spPr>
        <p:txBody>
          <a:bodyPr>
            <a:spAutoFit/>
          </a:bodyPr>
          <a:lstStyle/>
          <a:p>
            <a:pPr>
              <a:defRPr/>
            </a:pPr>
            <a:r>
              <a:rPr lang="en-US" sz="2800" b="1" i="1" dirty="0" err="1">
                <a:latin typeface="+mj-lt"/>
              </a:rPr>
              <a:t>Bài</a:t>
            </a:r>
            <a:r>
              <a:rPr lang="en-US" sz="2800" b="1" i="1" dirty="0">
                <a:latin typeface="+mj-lt"/>
              </a:rPr>
              <a:t> 1: </a:t>
            </a:r>
            <a:r>
              <a:rPr lang="en-US" sz="2800" dirty="0" err="1">
                <a:latin typeface="+mj-lt"/>
              </a:rPr>
              <a:t>Viết</a:t>
            </a:r>
            <a:r>
              <a:rPr lang="en-US" sz="2800" dirty="0">
                <a:latin typeface="+mj-lt"/>
              </a:rPr>
              <a:t> </a:t>
            </a:r>
            <a:r>
              <a:rPr lang="en-US" sz="2800" dirty="0" err="1">
                <a:latin typeface="+mj-lt"/>
              </a:rPr>
              <a:t>các</a:t>
            </a:r>
            <a:r>
              <a:rPr lang="en-US" sz="2800" dirty="0">
                <a:latin typeface="+mj-lt"/>
              </a:rPr>
              <a:t> </a:t>
            </a:r>
            <a:r>
              <a:rPr lang="en-US" sz="2800" dirty="0" err="1">
                <a:latin typeface="+mj-lt"/>
              </a:rPr>
              <a:t>biểu</a:t>
            </a:r>
            <a:r>
              <a:rPr lang="en-US" sz="2800" dirty="0">
                <a:latin typeface="+mj-lt"/>
              </a:rPr>
              <a:t> </a:t>
            </a:r>
            <a:r>
              <a:rPr lang="en-US" sz="2800" dirty="0" err="1">
                <a:latin typeface="+mj-lt"/>
              </a:rPr>
              <a:t>thức</a:t>
            </a:r>
            <a:r>
              <a:rPr lang="en-US" sz="2800" dirty="0">
                <a:latin typeface="+mj-lt"/>
              </a:rPr>
              <a:t> </a:t>
            </a:r>
            <a:r>
              <a:rPr lang="en-US" sz="2800" dirty="0" err="1">
                <a:latin typeface="+mj-lt"/>
              </a:rPr>
              <a:t>đại</a:t>
            </a:r>
            <a:r>
              <a:rPr lang="en-US" sz="2800" dirty="0">
                <a:latin typeface="+mj-lt"/>
              </a:rPr>
              <a:t> </a:t>
            </a:r>
            <a:r>
              <a:rPr lang="en-US" sz="2800" dirty="0" err="1">
                <a:latin typeface="+mj-lt"/>
              </a:rPr>
              <a:t>số</a:t>
            </a:r>
            <a:r>
              <a:rPr lang="en-US" sz="2800" dirty="0">
                <a:latin typeface="+mj-lt"/>
              </a:rPr>
              <a:t> </a:t>
            </a:r>
            <a:r>
              <a:rPr lang="en-US" sz="2800" dirty="0" err="1">
                <a:latin typeface="+mj-lt"/>
              </a:rPr>
              <a:t>để</a:t>
            </a:r>
            <a:r>
              <a:rPr lang="en-US" sz="2800" dirty="0">
                <a:latin typeface="+mj-lt"/>
              </a:rPr>
              <a:t> </a:t>
            </a:r>
            <a:r>
              <a:rPr lang="en-US" sz="2800" dirty="0" err="1">
                <a:latin typeface="+mj-lt"/>
              </a:rPr>
              <a:t>tính</a:t>
            </a:r>
            <a:r>
              <a:rPr lang="en-US" sz="2800" dirty="0">
                <a:latin typeface="+mj-lt"/>
              </a:rPr>
              <a:t>:</a:t>
            </a:r>
          </a:p>
          <a:p>
            <a:pPr>
              <a:defRPr/>
            </a:pPr>
            <a:r>
              <a:rPr lang="en-US" sz="2800" dirty="0">
                <a:latin typeface="+mj-lt"/>
              </a:rPr>
              <a:t>a)</a:t>
            </a:r>
            <a:r>
              <a:rPr lang="en-US" sz="2800" dirty="0" err="1">
                <a:latin typeface="+mj-lt"/>
              </a:rPr>
              <a:t>Khối</a:t>
            </a:r>
            <a:r>
              <a:rPr lang="en-US" sz="2800" dirty="0">
                <a:latin typeface="+mj-lt"/>
              </a:rPr>
              <a:t> </a:t>
            </a:r>
            <a:r>
              <a:rPr lang="en-US" sz="2800" dirty="0" err="1">
                <a:latin typeface="+mj-lt"/>
              </a:rPr>
              <a:t>lượng</a:t>
            </a:r>
            <a:r>
              <a:rPr lang="en-US" sz="2800" dirty="0">
                <a:latin typeface="+mj-lt"/>
              </a:rPr>
              <a:t> M </a:t>
            </a:r>
            <a:r>
              <a:rPr lang="en-US" sz="2800" dirty="0" err="1">
                <a:latin typeface="+mj-lt"/>
              </a:rPr>
              <a:t>của</a:t>
            </a:r>
            <a:r>
              <a:rPr lang="en-US" sz="2800" dirty="0">
                <a:latin typeface="+mj-lt"/>
              </a:rPr>
              <a:t> </a:t>
            </a:r>
            <a:r>
              <a:rPr lang="en-US" sz="2800" dirty="0" err="1">
                <a:latin typeface="+mj-lt"/>
              </a:rPr>
              <a:t>một</a:t>
            </a:r>
            <a:r>
              <a:rPr lang="en-US" sz="2800" dirty="0">
                <a:latin typeface="+mj-lt"/>
              </a:rPr>
              <a:t> </a:t>
            </a:r>
            <a:r>
              <a:rPr lang="en-US" sz="2800" dirty="0" err="1">
                <a:latin typeface="+mj-lt"/>
              </a:rPr>
              <a:t>vật</a:t>
            </a:r>
            <a:r>
              <a:rPr lang="en-US" sz="2800" dirty="0">
                <a:latin typeface="+mj-lt"/>
              </a:rPr>
              <a:t> </a:t>
            </a:r>
            <a:r>
              <a:rPr lang="en-US" sz="2800" dirty="0" err="1">
                <a:latin typeface="+mj-lt"/>
              </a:rPr>
              <a:t>có</a:t>
            </a:r>
            <a:r>
              <a:rPr lang="en-US" sz="2800" dirty="0">
                <a:latin typeface="+mj-lt"/>
              </a:rPr>
              <a:t> </a:t>
            </a:r>
            <a:r>
              <a:rPr lang="en-US" sz="2800" dirty="0" err="1">
                <a:latin typeface="+mj-lt"/>
              </a:rPr>
              <a:t>thể</a:t>
            </a:r>
            <a:r>
              <a:rPr lang="en-US" sz="2800" dirty="0">
                <a:latin typeface="+mj-lt"/>
              </a:rPr>
              <a:t> </a:t>
            </a:r>
            <a:r>
              <a:rPr lang="en-US" sz="2800" dirty="0" err="1">
                <a:latin typeface="+mj-lt"/>
              </a:rPr>
              <a:t>tích</a:t>
            </a:r>
            <a:r>
              <a:rPr lang="en-US" sz="2800" dirty="0">
                <a:latin typeface="+mj-lt"/>
              </a:rPr>
              <a:t> </a:t>
            </a:r>
            <a:r>
              <a:rPr lang="en-US" sz="2800" dirty="0" err="1">
                <a:latin typeface="+mj-lt"/>
              </a:rPr>
              <a:t>V,khối</a:t>
            </a:r>
            <a:r>
              <a:rPr lang="en-US" sz="2800" dirty="0">
                <a:latin typeface="+mj-lt"/>
              </a:rPr>
              <a:t> </a:t>
            </a:r>
            <a:r>
              <a:rPr lang="en-US" sz="2800" dirty="0" err="1">
                <a:latin typeface="+mj-lt"/>
              </a:rPr>
              <a:t>lượng</a:t>
            </a:r>
            <a:r>
              <a:rPr lang="en-US" sz="2800" dirty="0">
                <a:latin typeface="+mj-lt"/>
              </a:rPr>
              <a:t> </a:t>
            </a:r>
            <a:r>
              <a:rPr lang="en-US" sz="2800" dirty="0" err="1">
                <a:latin typeface="+mj-lt"/>
              </a:rPr>
              <a:t>riêng</a:t>
            </a:r>
            <a:r>
              <a:rPr lang="en-US" sz="2800" dirty="0">
                <a:latin typeface="+mj-lt"/>
              </a:rPr>
              <a:t> D</a:t>
            </a:r>
          </a:p>
          <a:p>
            <a:pPr>
              <a:defRPr/>
            </a:pPr>
            <a:r>
              <a:rPr lang="en-US" sz="2800" dirty="0">
                <a:latin typeface="+mj-lt"/>
              </a:rPr>
              <a:t>b)</a:t>
            </a:r>
            <a:r>
              <a:rPr lang="en-US" sz="2800" dirty="0" err="1">
                <a:latin typeface="+mj-lt"/>
              </a:rPr>
              <a:t>Số</a:t>
            </a:r>
            <a:r>
              <a:rPr lang="en-US" sz="2800" dirty="0">
                <a:latin typeface="+mj-lt"/>
              </a:rPr>
              <a:t> </a:t>
            </a:r>
            <a:r>
              <a:rPr lang="en-US" sz="2800" dirty="0" err="1">
                <a:latin typeface="+mj-lt"/>
              </a:rPr>
              <a:t>tiền</a:t>
            </a:r>
            <a:r>
              <a:rPr lang="en-US" sz="2800" dirty="0">
                <a:latin typeface="+mj-lt"/>
              </a:rPr>
              <a:t> T </a:t>
            </a:r>
            <a:r>
              <a:rPr lang="en-US" sz="2800" dirty="0" err="1">
                <a:latin typeface="+mj-lt"/>
              </a:rPr>
              <a:t>mà</a:t>
            </a:r>
            <a:r>
              <a:rPr lang="en-US" sz="2800" dirty="0">
                <a:latin typeface="+mj-lt"/>
              </a:rPr>
              <a:t> Nam </a:t>
            </a:r>
            <a:r>
              <a:rPr lang="en-US" sz="2800" dirty="0" err="1">
                <a:latin typeface="+mj-lt"/>
              </a:rPr>
              <a:t>phải</a:t>
            </a:r>
            <a:r>
              <a:rPr lang="en-US" sz="2800" dirty="0">
                <a:latin typeface="+mj-lt"/>
              </a:rPr>
              <a:t> </a:t>
            </a:r>
            <a:r>
              <a:rPr lang="en-US" sz="2800" dirty="0" err="1">
                <a:latin typeface="+mj-lt"/>
              </a:rPr>
              <a:t>trả</a:t>
            </a:r>
            <a:r>
              <a:rPr lang="en-US" sz="2800" dirty="0">
                <a:latin typeface="+mj-lt"/>
              </a:rPr>
              <a:t> </a:t>
            </a:r>
            <a:r>
              <a:rPr lang="en-US" sz="2800" dirty="0" err="1">
                <a:latin typeface="+mj-lt"/>
              </a:rPr>
              <a:t>khi</a:t>
            </a:r>
            <a:r>
              <a:rPr lang="en-US" sz="2800" dirty="0">
                <a:latin typeface="+mj-lt"/>
              </a:rPr>
              <a:t> </a:t>
            </a:r>
            <a:r>
              <a:rPr lang="en-US" sz="2800" dirty="0" err="1">
                <a:latin typeface="+mj-lt"/>
              </a:rPr>
              <a:t>mua</a:t>
            </a:r>
            <a:r>
              <a:rPr lang="en-US" sz="2800" dirty="0">
                <a:latin typeface="+mj-lt"/>
              </a:rPr>
              <a:t> 10 </a:t>
            </a:r>
            <a:r>
              <a:rPr lang="en-US" sz="2800" dirty="0" err="1">
                <a:latin typeface="+mj-lt"/>
              </a:rPr>
              <a:t>quyển</a:t>
            </a:r>
            <a:r>
              <a:rPr lang="en-US" sz="2800" dirty="0">
                <a:latin typeface="+mj-lt"/>
              </a:rPr>
              <a:t> </a:t>
            </a:r>
            <a:r>
              <a:rPr lang="en-US" sz="2800" dirty="0" err="1">
                <a:latin typeface="+mj-lt"/>
              </a:rPr>
              <a:t>vở</a:t>
            </a:r>
            <a:r>
              <a:rPr lang="en-US" sz="2800" dirty="0">
                <a:latin typeface="+mj-lt"/>
              </a:rPr>
              <a:t>, </a:t>
            </a:r>
            <a:r>
              <a:rPr lang="en-US" sz="2800" dirty="0" err="1">
                <a:latin typeface="+mj-lt"/>
              </a:rPr>
              <a:t>mỗi</a:t>
            </a:r>
            <a:r>
              <a:rPr lang="en-US" sz="2800" dirty="0">
                <a:latin typeface="+mj-lt"/>
              </a:rPr>
              <a:t> </a:t>
            </a:r>
            <a:r>
              <a:rPr lang="en-US" sz="2800" dirty="0" err="1">
                <a:latin typeface="+mj-lt"/>
              </a:rPr>
              <a:t>quyển</a:t>
            </a:r>
            <a:r>
              <a:rPr lang="en-US" sz="2800" dirty="0">
                <a:latin typeface="+mj-lt"/>
              </a:rPr>
              <a:t> </a:t>
            </a:r>
            <a:r>
              <a:rPr lang="en-US" sz="2800" dirty="0" err="1">
                <a:latin typeface="+mj-lt"/>
              </a:rPr>
              <a:t>giá</a:t>
            </a:r>
            <a:r>
              <a:rPr lang="en-US" sz="2800" dirty="0">
                <a:latin typeface="+mj-lt"/>
              </a:rPr>
              <a:t> </a:t>
            </a:r>
            <a:r>
              <a:rPr lang="en-US" sz="2800" i="1" dirty="0">
                <a:latin typeface="+mj-lt"/>
              </a:rPr>
              <a:t>x</a:t>
            </a:r>
            <a:r>
              <a:rPr lang="en-US" sz="2800" dirty="0">
                <a:latin typeface="+mj-lt"/>
              </a:rPr>
              <a:t> </a:t>
            </a:r>
            <a:r>
              <a:rPr lang="en-US" sz="2800" dirty="0" err="1">
                <a:latin typeface="+mj-lt"/>
              </a:rPr>
              <a:t>đồng</a:t>
            </a:r>
            <a:r>
              <a:rPr lang="en-US" sz="2800" dirty="0">
                <a:latin typeface="+mj-lt"/>
              </a:rPr>
              <a:t> </a:t>
            </a:r>
            <a:r>
              <a:rPr lang="en-US" sz="2800" dirty="0" err="1">
                <a:latin typeface="+mj-lt"/>
              </a:rPr>
              <a:t>và</a:t>
            </a:r>
            <a:r>
              <a:rPr lang="en-US" sz="2800" dirty="0">
                <a:latin typeface="+mj-lt"/>
              </a:rPr>
              <a:t> 2 </a:t>
            </a:r>
            <a:r>
              <a:rPr lang="en-US" sz="2800" dirty="0" err="1">
                <a:latin typeface="+mj-lt"/>
              </a:rPr>
              <a:t>bút</a:t>
            </a:r>
            <a:r>
              <a:rPr lang="en-US" sz="2800" dirty="0">
                <a:latin typeface="+mj-lt"/>
              </a:rPr>
              <a:t> bi, </a:t>
            </a:r>
            <a:r>
              <a:rPr lang="en-US" sz="2800" dirty="0" err="1">
                <a:latin typeface="+mj-lt"/>
              </a:rPr>
              <a:t>mỗi</a:t>
            </a:r>
            <a:r>
              <a:rPr lang="en-US" sz="2800" dirty="0">
                <a:latin typeface="+mj-lt"/>
              </a:rPr>
              <a:t> </a:t>
            </a:r>
            <a:r>
              <a:rPr lang="en-US" sz="2800" dirty="0" err="1">
                <a:latin typeface="+mj-lt"/>
              </a:rPr>
              <a:t>chiếc</a:t>
            </a:r>
            <a:r>
              <a:rPr lang="en-US" sz="2800" dirty="0">
                <a:latin typeface="+mj-lt"/>
              </a:rPr>
              <a:t> </a:t>
            </a:r>
            <a:r>
              <a:rPr lang="en-US" sz="2800" dirty="0" err="1">
                <a:latin typeface="+mj-lt"/>
              </a:rPr>
              <a:t>bút</a:t>
            </a:r>
            <a:r>
              <a:rPr lang="en-US" sz="2800" dirty="0">
                <a:latin typeface="+mj-lt"/>
              </a:rPr>
              <a:t> bi </a:t>
            </a:r>
            <a:r>
              <a:rPr lang="en-US" sz="2800" dirty="0" err="1">
                <a:latin typeface="+mj-lt"/>
              </a:rPr>
              <a:t>giá</a:t>
            </a:r>
            <a:r>
              <a:rPr lang="en-US" sz="2800" dirty="0">
                <a:latin typeface="+mj-lt"/>
              </a:rPr>
              <a:t> </a:t>
            </a:r>
            <a:r>
              <a:rPr lang="en-US" sz="2800" i="1" dirty="0">
                <a:latin typeface="+mj-lt"/>
              </a:rPr>
              <a:t>y</a:t>
            </a:r>
            <a:r>
              <a:rPr lang="en-US" sz="2800" dirty="0">
                <a:latin typeface="+mj-lt"/>
              </a:rPr>
              <a:t> </a:t>
            </a:r>
            <a:r>
              <a:rPr lang="en-US" sz="2800" dirty="0" err="1">
                <a:latin typeface="+mj-lt"/>
              </a:rPr>
              <a:t>đồng</a:t>
            </a:r>
            <a:r>
              <a:rPr lang="en-US" sz="2800" dirty="0">
                <a:latin typeface="+mj-lt"/>
              </a:rPr>
              <a:t>.</a:t>
            </a:r>
          </a:p>
          <a:p>
            <a:pPr>
              <a:defRPr/>
            </a:pPr>
            <a:r>
              <a:rPr lang="en-US" sz="2800" dirty="0">
                <a:latin typeface="+mj-lt"/>
              </a:rPr>
              <a:t>c)</a:t>
            </a:r>
            <a:r>
              <a:rPr lang="en-US" sz="2800" dirty="0" err="1">
                <a:latin typeface="+mj-lt"/>
              </a:rPr>
              <a:t>Tổng</a:t>
            </a:r>
            <a:r>
              <a:rPr lang="en-US" sz="2800" dirty="0">
                <a:latin typeface="+mj-lt"/>
              </a:rPr>
              <a:t> </a:t>
            </a:r>
            <a:r>
              <a:rPr lang="en-US" sz="2800" dirty="0" err="1">
                <a:latin typeface="+mj-lt"/>
              </a:rPr>
              <a:t>quãng</a:t>
            </a:r>
            <a:r>
              <a:rPr lang="en-US" sz="2800" dirty="0">
                <a:latin typeface="+mj-lt"/>
              </a:rPr>
              <a:t> </a:t>
            </a:r>
            <a:r>
              <a:rPr lang="en-US" sz="2800" dirty="0" err="1">
                <a:latin typeface="+mj-lt"/>
              </a:rPr>
              <a:t>đường</a:t>
            </a:r>
            <a:r>
              <a:rPr lang="en-US" sz="2800" dirty="0">
                <a:latin typeface="+mj-lt"/>
              </a:rPr>
              <a:t> S </a:t>
            </a:r>
            <a:r>
              <a:rPr lang="en-US" sz="2800" dirty="0" err="1">
                <a:latin typeface="+mj-lt"/>
              </a:rPr>
              <a:t>của</a:t>
            </a:r>
            <a:r>
              <a:rPr lang="en-US" sz="2800" dirty="0">
                <a:latin typeface="+mj-lt"/>
              </a:rPr>
              <a:t> </a:t>
            </a:r>
            <a:r>
              <a:rPr lang="en-US" sz="2800" dirty="0" err="1">
                <a:latin typeface="+mj-lt"/>
              </a:rPr>
              <a:t>một</a:t>
            </a:r>
            <a:r>
              <a:rPr lang="en-US" sz="2800" dirty="0">
                <a:latin typeface="+mj-lt"/>
              </a:rPr>
              <a:t> </a:t>
            </a:r>
            <a:r>
              <a:rPr lang="en-US" sz="2800" dirty="0" err="1">
                <a:latin typeface="+mj-lt"/>
              </a:rPr>
              <a:t>người</a:t>
            </a:r>
            <a:r>
              <a:rPr lang="en-US" sz="2800" dirty="0">
                <a:latin typeface="+mj-lt"/>
              </a:rPr>
              <a:t> </a:t>
            </a:r>
            <a:r>
              <a:rPr lang="en-US" sz="2800" dirty="0" err="1">
                <a:latin typeface="+mj-lt"/>
              </a:rPr>
              <a:t>đi</a:t>
            </a:r>
            <a:r>
              <a:rPr lang="en-US" sz="2800" dirty="0">
                <a:latin typeface="+mj-lt"/>
              </a:rPr>
              <a:t> </a:t>
            </a:r>
            <a:r>
              <a:rPr lang="en-US" sz="2800" dirty="0" err="1">
                <a:latin typeface="+mj-lt"/>
              </a:rPr>
              <a:t>bằng</a:t>
            </a:r>
            <a:r>
              <a:rPr lang="en-US" sz="2800" dirty="0">
                <a:latin typeface="+mj-lt"/>
              </a:rPr>
              <a:t> ô </a:t>
            </a:r>
            <a:r>
              <a:rPr lang="en-US" sz="2800" dirty="0" err="1">
                <a:latin typeface="+mj-lt"/>
              </a:rPr>
              <a:t>tô</a:t>
            </a:r>
            <a:r>
              <a:rPr lang="en-US" sz="2800" dirty="0">
                <a:latin typeface="+mj-lt"/>
              </a:rPr>
              <a:t> </a:t>
            </a:r>
            <a:r>
              <a:rPr lang="en-US" sz="2800" dirty="0" err="1">
                <a:latin typeface="+mj-lt"/>
              </a:rPr>
              <a:t>trong</a:t>
            </a:r>
            <a:r>
              <a:rPr lang="en-US" sz="2800" dirty="0">
                <a:latin typeface="+mj-lt"/>
              </a:rPr>
              <a:t> </a:t>
            </a:r>
            <a:r>
              <a:rPr lang="en-US" sz="2800" i="1" dirty="0">
                <a:latin typeface="+mj-lt"/>
              </a:rPr>
              <a:t>x</a:t>
            </a:r>
            <a:r>
              <a:rPr lang="en-US" sz="2800" dirty="0">
                <a:latin typeface="+mj-lt"/>
              </a:rPr>
              <a:t>(h) </a:t>
            </a:r>
            <a:r>
              <a:rPr lang="en-US" sz="2800" dirty="0" err="1">
                <a:latin typeface="+mj-lt"/>
              </a:rPr>
              <a:t>với</a:t>
            </a:r>
            <a:r>
              <a:rPr lang="en-US" sz="2800" dirty="0">
                <a:latin typeface="+mj-lt"/>
              </a:rPr>
              <a:t> </a:t>
            </a:r>
            <a:r>
              <a:rPr lang="en-US" sz="2800" dirty="0" err="1">
                <a:latin typeface="+mj-lt"/>
              </a:rPr>
              <a:t>vận</a:t>
            </a:r>
            <a:r>
              <a:rPr lang="en-US" sz="2800" dirty="0">
                <a:latin typeface="+mj-lt"/>
              </a:rPr>
              <a:t> </a:t>
            </a:r>
            <a:r>
              <a:rPr lang="en-US" sz="2800" dirty="0" err="1">
                <a:latin typeface="+mj-lt"/>
              </a:rPr>
              <a:t>tốc</a:t>
            </a:r>
            <a:r>
              <a:rPr lang="en-US" sz="2800" dirty="0">
                <a:latin typeface="+mj-lt"/>
              </a:rPr>
              <a:t> </a:t>
            </a:r>
            <a:r>
              <a:rPr lang="en-US" sz="2800" dirty="0" err="1">
                <a:latin typeface="+mj-lt"/>
              </a:rPr>
              <a:t>50km</a:t>
            </a:r>
            <a:r>
              <a:rPr lang="en-US" sz="2800" dirty="0">
                <a:latin typeface="+mj-lt"/>
              </a:rPr>
              <a:t>/h, </a:t>
            </a:r>
            <a:r>
              <a:rPr lang="en-US" sz="2800" dirty="0" err="1">
                <a:latin typeface="+mj-lt"/>
              </a:rPr>
              <a:t>sau</a:t>
            </a:r>
            <a:r>
              <a:rPr lang="en-US" sz="2800" dirty="0">
                <a:latin typeface="+mj-lt"/>
              </a:rPr>
              <a:t> </a:t>
            </a:r>
            <a:r>
              <a:rPr lang="en-US" sz="2800" dirty="0" err="1">
                <a:latin typeface="+mj-lt"/>
              </a:rPr>
              <a:t>đó</a:t>
            </a:r>
            <a:r>
              <a:rPr lang="en-US" sz="2800" dirty="0">
                <a:latin typeface="+mj-lt"/>
              </a:rPr>
              <a:t> </a:t>
            </a:r>
            <a:r>
              <a:rPr lang="en-US" sz="2800" dirty="0" err="1">
                <a:latin typeface="+mj-lt"/>
              </a:rPr>
              <a:t>đi</a:t>
            </a:r>
            <a:r>
              <a:rPr lang="en-US" sz="2800" dirty="0">
                <a:latin typeface="+mj-lt"/>
              </a:rPr>
              <a:t> </a:t>
            </a:r>
            <a:r>
              <a:rPr lang="en-US" sz="2800" dirty="0" err="1">
                <a:latin typeface="+mj-lt"/>
              </a:rPr>
              <a:t>bằng</a:t>
            </a:r>
            <a:r>
              <a:rPr lang="en-US" sz="2800" dirty="0">
                <a:latin typeface="+mj-lt"/>
              </a:rPr>
              <a:t> </a:t>
            </a:r>
            <a:r>
              <a:rPr lang="en-US" sz="2800" dirty="0" err="1">
                <a:latin typeface="+mj-lt"/>
              </a:rPr>
              <a:t>xe</a:t>
            </a:r>
            <a:r>
              <a:rPr lang="en-US" sz="2800" dirty="0">
                <a:latin typeface="+mj-lt"/>
              </a:rPr>
              <a:t> </a:t>
            </a:r>
            <a:r>
              <a:rPr lang="en-US" sz="2800" dirty="0" err="1">
                <a:latin typeface="+mj-lt"/>
              </a:rPr>
              <a:t>máy</a:t>
            </a:r>
            <a:r>
              <a:rPr lang="en-US" sz="2800" dirty="0">
                <a:latin typeface="+mj-lt"/>
              </a:rPr>
              <a:t> </a:t>
            </a:r>
            <a:r>
              <a:rPr lang="en-US" sz="2800" dirty="0" err="1">
                <a:latin typeface="+mj-lt"/>
              </a:rPr>
              <a:t>trong</a:t>
            </a:r>
            <a:r>
              <a:rPr lang="en-US" sz="2800" dirty="0">
                <a:latin typeface="+mj-lt"/>
              </a:rPr>
              <a:t> </a:t>
            </a:r>
            <a:r>
              <a:rPr lang="en-US" sz="2800" i="1" dirty="0">
                <a:latin typeface="+mj-lt"/>
              </a:rPr>
              <a:t>y</a:t>
            </a:r>
            <a:r>
              <a:rPr lang="en-US" sz="2800" dirty="0">
                <a:latin typeface="+mj-lt"/>
              </a:rPr>
              <a:t>(h) </a:t>
            </a:r>
            <a:r>
              <a:rPr lang="en-US" sz="2800" dirty="0" err="1">
                <a:latin typeface="+mj-lt"/>
              </a:rPr>
              <a:t>với</a:t>
            </a:r>
            <a:r>
              <a:rPr lang="en-US" sz="2800" dirty="0">
                <a:latin typeface="+mj-lt"/>
              </a:rPr>
              <a:t> </a:t>
            </a:r>
            <a:r>
              <a:rPr lang="en-US" sz="2800" dirty="0" err="1">
                <a:latin typeface="+mj-lt"/>
              </a:rPr>
              <a:t>vận</a:t>
            </a:r>
            <a:r>
              <a:rPr lang="en-US" sz="2800" dirty="0">
                <a:latin typeface="+mj-lt"/>
              </a:rPr>
              <a:t> </a:t>
            </a:r>
            <a:r>
              <a:rPr lang="en-US" sz="2800" dirty="0" err="1">
                <a:latin typeface="+mj-lt"/>
              </a:rPr>
              <a:t>tốc</a:t>
            </a:r>
            <a:r>
              <a:rPr lang="en-US" sz="2800" dirty="0">
                <a:latin typeface="+mj-lt"/>
              </a:rPr>
              <a:t> </a:t>
            </a:r>
            <a:r>
              <a:rPr lang="en-US" sz="2800" dirty="0" err="1">
                <a:latin typeface="+mj-lt"/>
              </a:rPr>
              <a:t>30km</a:t>
            </a:r>
            <a:r>
              <a:rPr lang="en-US" sz="2800" dirty="0">
                <a:latin typeface="+mj-lt"/>
              </a:rPr>
              <a:t>/h.</a:t>
            </a:r>
            <a:endParaRPr lang="vi-VN" sz="2800" dirty="0" err="1">
              <a:latin typeface="+mj-lt"/>
            </a:endParaRPr>
          </a:p>
        </p:txBody>
      </p:sp>
      <p:sp>
        <p:nvSpPr>
          <p:cNvPr id="5" name="TextBox 4"/>
          <p:cNvSpPr txBox="1"/>
          <p:nvPr/>
        </p:nvSpPr>
        <p:spPr>
          <a:xfrm>
            <a:off x="1009650" y="5257800"/>
            <a:ext cx="1862138" cy="523875"/>
          </a:xfrm>
          <a:prstGeom prst="rect">
            <a:avLst/>
          </a:prstGeom>
          <a:noFill/>
        </p:spPr>
        <p:txBody>
          <a:bodyPr wrap="none">
            <a:spAutoFit/>
          </a:bodyPr>
          <a:lstStyle/>
          <a:p>
            <a:pPr>
              <a:defRPr/>
            </a:pPr>
            <a:r>
              <a:rPr lang="en-US" sz="2800" dirty="0">
                <a:latin typeface="+mj-lt"/>
              </a:rPr>
              <a:t>a) M = </a:t>
            </a:r>
            <a:r>
              <a:rPr lang="en-US" sz="2800" dirty="0" err="1">
                <a:latin typeface="+mj-lt"/>
              </a:rPr>
              <a:t>D.V</a:t>
            </a:r>
            <a:endParaRPr lang="vi-VN" sz="2800" dirty="0" err="1">
              <a:latin typeface="+mj-lt"/>
            </a:endParaRPr>
          </a:p>
        </p:txBody>
      </p:sp>
      <p:sp>
        <p:nvSpPr>
          <p:cNvPr id="6" name="TextBox 5"/>
          <p:cNvSpPr txBox="1"/>
          <p:nvPr/>
        </p:nvSpPr>
        <p:spPr>
          <a:xfrm>
            <a:off x="1009650" y="5781675"/>
            <a:ext cx="2398713" cy="522288"/>
          </a:xfrm>
          <a:prstGeom prst="rect">
            <a:avLst/>
          </a:prstGeom>
          <a:noFill/>
        </p:spPr>
        <p:txBody>
          <a:bodyPr wrap="none">
            <a:spAutoFit/>
          </a:bodyPr>
          <a:lstStyle/>
          <a:p>
            <a:pPr>
              <a:defRPr/>
            </a:pPr>
            <a:r>
              <a:rPr lang="en-US" sz="2800" dirty="0">
                <a:latin typeface="+mj-lt"/>
              </a:rPr>
              <a:t>b) T = </a:t>
            </a:r>
            <a:r>
              <a:rPr lang="en-US" sz="2800" dirty="0" err="1">
                <a:latin typeface="+mj-lt"/>
              </a:rPr>
              <a:t>10</a:t>
            </a:r>
            <a:r>
              <a:rPr lang="en-US" sz="2800" i="1" dirty="0" err="1">
                <a:latin typeface="+mj-lt"/>
              </a:rPr>
              <a:t>x</a:t>
            </a:r>
            <a:r>
              <a:rPr lang="en-US" sz="2800" i="1" dirty="0">
                <a:latin typeface="+mj-lt"/>
              </a:rPr>
              <a:t> </a:t>
            </a:r>
            <a:r>
              <a:rPr lang="en-US" sz="2800" dirty="0">
                <a:latin typeface="+mj-lt"/>
              </a:rPr>
              <a:t>+ </a:t>
            </a:r>
            <a:r>
              <a:rPr lang="en-US" sz="2800" dirty="0" err="1">
                <a:latin typeface="+mj-lt"/>
              </a:rPr>
              <a:t>2</a:t>
            </a:r>
            <a:r>
              <a:rPr lang="en-US" sz="2800" i="1" dirty="0" err="1">
                <a:latin typeface="+mj-lt"/>
              </a:rPr>
              <a:t>y</a:t>
            </a:r>
            <a:endParaRPr lang="vi-VN" sz="2800" i="1" dirty="0" err="1">
              <a:latin typeface="+mj-lt"/>
            </a:endParaRPr>
          </a:p>
        </p:txBody>
      </p:sp>
      <p:sp>
        <p:nvSpPr>
          <p:cNvPr id="7" name="TextBox 6"/>
          <p:cNvSpPr txBox="1"/>
          <p:nvPr/>
        </p:nvSpPr>
        <p:spPr>
          <a:xfrm>
            <a:off x="1027113" y="6334125"/>
            <a:ext cx="2593975" cy="523875"/>
          </a:xfrm>
          <a:prstGeom prst="rect">
            <a:avLst/>
          </a:prstGeom>
          <a:noFill/>
        </p:spPr>
        <p:txBody>
          <a:bodyPr wrap="none">
            <a:spAutoFit/>
          </a:bodyPr>
          <a:lstStyle/>
          <a:p>
            <a:pPr>
              <a:defRPr/>
            </a:pPr>
            <a:r>
              <a:rPr lang="en-US" sz="2800" dirty="0">
                <a:latin typeface="+mj-lt"/>
              </a:rPr>
              <a:t>c) S = </a:t>
            </a:r>
            <a:r>
              <a:rPr lang="en-US" sz="2800" dirty="0" err="1">
                <a:latin typeface="+mj-lt"/>
              </a:rPr>
              <a:t>50</a:t>
            </a:r>
            <a:r>
              <a:rPr lang="en-US" sz="2800" i="1" dirty="0" err="1">
                <a:latin typeface="+mj-lt"/>
              </a:rPr>
              <a:t>x</a:t>
            </a:r>
            <a:r>
              <a:rPr lang="en-US" sz="2800" dirty="0">
                <a:latin typeface="+mj-lt"/>
              </a:rPr>
              <a:t> + </a:t>
            </a:r>
            <a:r>
              <a:rPr lang="en-US" sz="2800" dirty="0" err="1">
                <a:latin typeface="+mj-lt"/>
              </a:rPr>
              <a:t>30</a:t>
            </a:r>
            <a:r>
              <a:rPr lang="en-US" sz="2800" i="1" dirty="0" err="1">
                <a:latin typeface="+mj-lt"/>
              </a:rPr>
              <a:t>y</a:t>
            </a:r>
            <a:endParaRPr lang="vi-VN" sz="2800" i="1" dirty="0" err="1">
              <a:latin typeface="+mj-lt"/>
            </a:endParaRPr>
          </a:p>
        </p:txBody>
      </p:sp>
      <p:sp>
        <p:nvSpPr>
          <p:cNvPr id="11272" name="Right Arrow 7"/>
          <p:cNvSpPr>
            <a:spLocks noChangeArrowheads="1"/>
          </p:cNvSpPr>
          <p:nvPr/>
        </p:nvSpPr>
        <p:spPr bwMode="auto">
          <a:xfrm>
            <a:off x="173038" y="5943600"/>
            <a:ext cx="533400" cy="228600"/>
          </a:xfrm>
          <a:prstGeom prst="rightArrow">
            <a:avLst>
              <a:gd name="adj1" fmla="val 50000"/>
              <a:gd name="adj2" fmla="val 50005"/>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72"/>
                                        </p:tgtEl>
                                        <p:attrNameLst>
                                          <p:attrName>style.visibility</p:attrName>
                                        </p:attrNameLst>
                                      </p:cBhvr>
                                      <p:to>
                                        <p:strVal val="visible"/>
                                      </p:to>
                                    </p:set>
                                    <p:animEffect transition="in" filter="fade">
                                      <p:cBhvr>
                                        <p:cTn id="22" dur="500"/>
                                        <p:tgtEl>
                                          <p:spTgt spid="112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1127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2d21e7be6e9639fb801e672e98e4cec8d9947"/>
</p:tagLst>
</file>

<file path=ppt/theme/theme1.xml><?xml version="1.0" encoding="utf-8"?>
<a:theme xmlns:a="http://schemas.openxmlformats.org/drawingml/2006/main" name="Maple">
  <a:themeElements>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VnTime"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VnTime" pitchFamily="34" charset="0"/>
            <a:cs typeface="Arial" charset="0"/>
          </a:defRPr>
        </a:defPPr>
      </a:lstStyle>
    </a:lnDef>
    <a:txDef>
      <a:spPr>
        <a:noFill/>
      </a:spPr>
      <a:bodyPr wrap="square" rtlCol="0">
        <a:spAutoFit/>
      </a:bodyPr>
      <a:lstStyle>
        <a:defPPr>
          <a:defRPr sz="2800" dirty="0" err="1" smtClean="0">
            <a:latin typeface="+mj-lt"/>
          </a:defRPr>
        </a:defPPr>
      </a:lstStyle>
    </a:tx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2659</TotalTime>
  <Words>1045</Words>
  <Application>Microsoft Office PowerPoint</Application>
  <PresentationFormat>On-screen Show (4:3)</PresentationFormat>
  <Paragraphs>117</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Maple</vt:lpstr>
      <vt:lpstr>Equation</vt:lpstr>
      <vt:lpstr>PowerPoint Presentation</vt:lpstr>
      <vt:lpstr>PowerPoint Presentation</vt:lpstr>
      <vt:lpstr>PowerPoint Presentation</vt:lpstr>
      <vt:lpstr> Bài 1 +2: KHÁI NIỆM VỀ BIỂU THỨC ĐẠI SỐ GIÁ TRỊ CỦA MỘT BIỂU THỨC ĐẠI SỐ</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TRUNG TAM : EIC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PHAN THANH XUAN</dc:creator>
  <cp:lastModifiedBy>abc</cp:lastModifiedBy>
  <cp:revision>474</cp:revision>
  <dcterms:created xsi:type="dcterms:W3CDTF">2007-03-16T12:13:17Z</dcterms:created>
  <dcterms:modified xsi:type="dcterms:W3CDTF">2020-04-02T09:39:42Z</dcterms:modified>
</cp:coreProperties>
</file>